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47" r:id="rId1"/>
  </p:sldMasterIdLst>
  <p:sldIdLst>
    <p:sldId id="256" r:id="rId2"/>
    <p:sldId id="275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57" r:id="rId12"/>
    <p:sldId id="274" r:id="rId13"/>
    <p:sldId id="258" r:id="rId14"/>
    <p:sldId id="259" r:id="rId15"/>
    <p:sldId id="260" r:id="rId16"/>
    <p:sldId id="261" r:id="rId17"/>
    <p:sldId id="285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84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9574"/>
    <p:restoredTop sz="96391"/>
  </p:normalViewPr>
  <p:slideViewPr>
    <p:cSldViewPr snapToObjects="1">
      <p:cViewPr varScale="1">
        <p:scale>
          <a:sx n="100" d="100"/>
          <a:sy n="100" d="100"/>
        </p:scale>
        <p:origin x="306" y="138"/>
      </p:cViewPr>
      <p:guideLst>
        <p:guide orient="horz" pos="2157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presProps" Target="presProps.xml"  /><Relationship Id="rId32" Type="http://schemas.openxmlformats.org/officeDocument/2006/relationships/viewProps" Target="viewProps.xml"  /><Relationship Id="rId33" Type="http://schemas.openxmlformats.org/officeDocument/2006/relationships/theme" Target="theme/theme1.xml"  /><Relationship Id="rId34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40A130E-E3B8-4EBE-931F-81B26B8448AA}" type="datetime1">
              <a:rPr lang="ko-KR" altLang="en-US"/>
              <a:pPr lvl="0">
                <a:defRPr lang="ko-KR" altLang="en-US"/>
              </a:pPr>
              <a:t>2021-12-13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00C6A38-4290-41DD-B95C-4155372FD4A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CA348888-F454-4AD2-BA62-3AF29D9807C0}" type="datetime1">
              <a:rPr lang="ko-KR" altLang="en-US"/>
              <a:pPr lvl="0">
                <a:defRPr lang="ko-KR" altLang="en-US"/>
              </a:pPr>
              <a:t>2021-12-13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</a:p>
          <a:p>
            <a:pPr lvl="0">
              <a:defRPr lang="ko-KR" altLang="en-US"/>
            </a:pPr>
            <a:r>
              <a:rPr lang="ko-KR" altLang="en-US"/>
              <a:t>둘째 목차</a:t>
            </a:r>
          </a:p>
          <a:p>
            <a:pPr lvl="0">
              <a:defRPr lang="ko-KR" altLang="en-US"/>
            </a:pPr>
            <a:r>
              <a:rPr lang="ko-KR" altLang="en-US"/>
              <a:t>셋째 목차</a:t>
            </a:r>
          </a:p>
          <a:p>
            <a:pPr lvl="0">
              <a:defRPr lang="ko-KR" altLang="en-US"/>
            </a:pPr>
            <a:r>
              <a:rPr lang="ko-KR" altLang="en-US"/>
              <a:t>넷째 목차</a:t>
            </a:r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56FEC12-A4C9-4837-AF94-AD867782C04C}" type="datetime1">
              <a:rPr lang="ko-KR" altLang="en-US"/>
              <a:pPr lvl="0">
                <a:defRPr lang="ko-KR" altLang="en-US"/>
              </a:pPr>
              <a:t>2021-12-13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57F84A3-4F29-4053-ACFD-1BAF2D3F140C}" type="datetime1">
              <a:rPr lang="ko-KR" altLang="en-US"/>
              <a:pPr lvl="0">
                <a:defRPr lang="ko-KR" altLang="en-US"/>
              </a:pPr>
              <a:t>2021-12-13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4953836A-82A3-4C8B-9D31-CD724F3673ED}" type="datetime1">
              <a:rPr lang="ko-KR" altLang="en-US"/>
              <a:pPr lvl="0">
                <a:defRPr lang="ko-KR" altLang="en-US"/>
              </a:pPr>
              <a:t>2021-12-13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D2EBAF6-36D0-4DD8-B695-D4C1B37E35D6}" type="datetime1">
              <a:rPr lang="ko-KR" altLang="en-US"/>
              <a:pPr lvl="0">
                <a:defRPr lang="ko-KR" altLang="en-US"/>
              </a:pPr>
              <a:t>2021-12-13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0728D28-603B-4EFC-80F8-17E5E9107035}" type="datetime1">
              <a:rPr lang="ko-KR" altLang="en-US"/>
              <a:pPr lvl="0">
                <a:defRPr lang="ko-KR" altLang="en-US"/>
              </a:pPr>
              <a:t>2021-12-13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27A1F4E-0809-4239-8034-C38E431DAF92}" type="datetime1">
              <a:rPr lang="ko-KR" altLang="en-US"/>
              <a:pPr lvl="0">
                <a:defRPr lang="ko-KR" altLang="en-US"/>
              </a:pPr>
              <a:t>2021-12-13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E0DA496-7307-4E8B-88DE-CB97B48BAB6F}" type="datetime1">
              <a:rPr lang="ko-KR" altLang="en-US"/>
              <a:pPr lvl="0">
                <a:defRPr lang="ko-KR" altLang="en-US"/>
              </a:pPr>
              <a:t>2021-12-13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8721E90-850C-410B-8B89-8394F580CFDA}" type="datetime1">
              <a:rPr lang="ko-KR" altLang="en-US"/>
              <a:pPr lvl="0">
                <a:defRPr lang="ko-KR" altLang="en-US"/>
              </a:pPr>
              <a:t>2021-12-13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ACE7E28-9336-4363-8674-B91477D8F243}" type="datetime1">
              <a:rPr lang="ko-KR" altLang="en-US"/>
              <a:pPr lvl="0">
                <a:defRPr lang="ko-KR" altLang="en-US"/>
              </a:pPr>
              <a:t>2021-12-13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ACE7E28-9336-4363-8674-B91477D8F243}" type="datetime1">
              <a:rPr lang="ko-KR" altLang="en-US"/>
              <a:pPr lvl="0">
                <a:defRPr lang="ko-KR" altLang="en-US"/>
              </a:pPr>
              <a:t>2021-12-13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D422D86A-5F52-4165-8473-F1B836277586}" type="datetime1">
              <a:rPr lang="ko-KR" altLang="en-US"/>
              <a:pPr lvl="0">
                <a:defRPr lang="ko-KR" altLang="en-US"/>
              </a:pPr>
              <a:t>2021-12-13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2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17.png"  /><Relationship Id="rId11" Type="http://schemas.openxmlformats.org/officeDocument/2006/relationships/image" Target="../media/image18.png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Relationship Id="rId6" Type="http://schemas.openxmlformats.org/officeDocument/2006/relationships/image" Target="../media/image13.png"  /><Relationship Id="rId7" Type="http://schemas.openxmlformats.org/officeDocument/2006/relationships/image" Target="../media/image14.png"  /><Relationship Id="rId8" Type="http://schemas.openxmlformats.org/officeDocument/2006/relationships/image" Target="../media/image15.png"  /><Relationship Id="rId9" Type="http://schemas.openxmlformats.org/officeDocument/2006/relationships/image" Target="../media/image1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Relationship Id="rId5" Type="http://schemas.openxmlformats.org/officeDocument/2006/relationships/image" Target="../media/image22.png"  /><Relationship Id="rId6" Type="http://schemas.openxmlformats.org/officeDocument/2006/relationships/image" Target="../media/image23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Relationship Id="rId3" Type="http://schemas.openxmlformats.org/officeDocument/2006/relationships/image" Target="../media/image25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png"  /><Relationship Id="rId3" Type="http://schemas.openxmlformats.org/officeDocument/2006/relationships/image" Target="../media/image37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png"  /><Relationship Id="rId3" Type="http://schemas.openxmlformats.org/officeDocument/2006/relationships/image" Target="../media/image39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png"  /><Relationship Id="rId3" Type="http://schemas.openxmlformats.org/officeDocument/2006/relationships/image" Target="../media/image41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png"  /><Relationship Id="rId3" Type="http://schemas.openxmlformats.org/officeDocument/2006/relationships/image" Target="../media/image4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png"  /><Relationship Id="rId3" Type="http://schemas.openxmlformats.org/officeDocument/2006/relationships/image" Target="../media/image45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6.png"  /><Relationship Id="rId3" Type="http://schemas.openxmlformats.org/officeDocument/2006/relationships/image" Target="../media/image47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png"  /><Relationship Id="rId3" Type="http://schemas.openxmlformats.org/officeDocument/2006/relationships/image" Target="../media/image49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png"  /><Relationship Id="rId3" Type="http://schemas.openxmlformats.org/officeDocument/2006/relationships/image" Target="../media/image51.png"  /><Relationship Id="rId4" Type="http://schemas.openxmlformats.org/officeDocument/2006/relationships/image" Target="../media/image52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3.png"  /><Relationship Id="rId3" Type="http://schemas.openxmlformats.org/officeDocument/2006/relationships/image" Target="../media/image54.png"  /><Relationship Id="rId4" Type="http://schemas.openxmlformats.org/officeDocument/2006/relationships/image" Target="../media/image55.png"  /><Relationship Id="rId5" Type="http://schemas.openxmlformats.org/officeDocument/2006/relationships/image" Target="../media/image56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567558" y="-147289"/>
            <a:ext cx="9876473" cy="7554787"/>
          </a:xfrm>
          <a:prstGeom prst="rect">
            <a:avLst/>
          </a:prstGeom>
          <a:solidFill>
            <a:schemeClr val="accent5">
              <a:lumMod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다이아몬드 3"/>
          <p:cNvSpPr/>
          <p:nvPr/>
        </p:nvSpPr>
        <p:spPr>
          <a:xfrm>
            <a:off x="191261" y="-584930"/>
            <a:ext cx="6696837" cy="8722804"/>
          </a:xfrm>
          <a:prstGeom prst="diamond">
            <a:avLst/>
          </a:prstGeom>
          <a:solidFill>
            <a:schemeClr val="accent5">
              <a:lumMod val="80000"/>
              <a:lumOff val="20000"/>
            </a:schemeClr>
          </a:solidFill>
          <a:ln w="254000" algn="ctr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-348393"/>
            <a:ext cx="3539680" cy="7881906"/>
          </a:xfrm>
          <a:prstGeom prst="rect">
            <a:avLst/>
          </a:prstGeom>
          <a:solidFill>
            <a:schemeClr val="accent5">
              <a:lumMod val="80000"/>
              <a:lumOff val="2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0" y="3429000"/>
            <a:ext cx="6427471" cy="694944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 sz="2400">
                <a:ln w="9525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개인 맞춤 코로나 정보 전달 서비스</a:t>
            </a: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459096" y="2895091"/>
            <a:ext cx="5181598" cy="1470025"/>
          </a:xfrm>
        </p:spPr>
        <p:txBody>
          <a:bodyPr/>
          <a:lstStyle/>
          <a:p>
            <a:pPr>
              <a:defRPr lang="ko-KR" altLang="en-US"/>
            </a:pPr>
            <a:r>
              <a:rPr lang="en-US" altLang="ko-KR">
                <a:ln w="9525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My</a:t>
            </a:r>
            <a:r>
              <a:rPr lang="ko-KR" altLang="en-US">
                <a:ln w="9525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코로나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908684"/>
          </a:xfrm>
          <a:prstGeom prst="rect">
            <a:avLst/>
          </a:prstGeom>
          <a:solidFill>
            <a:schemeClr val="accent5">
              <a:lumMod val="80000"/>
              <a:lumOff val="2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54508" y="-117157"/>
            <a:ext cx="4406265" cy="1143000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 sz="3600">
                <a:solidFill>
                  <a:schemeClr val="accent5">
                    <a:lumMod val="10000"/>
                    <a:lumOff val="90000"/>
                  </a:schemeClr>
                </a:solidFill>
              </a:rPr>
              <a:t> </a:t>
            </a:r>
          </a:p>
        </p:txBody>
      </p:sp>
      <p:sp>
        <p:nvSpPr>
          <p:cNvPr id="10" name="제목 1"/>
          <p:cNvSpPr>
            <a:spLocks noGrp="1"/>
          </p:cNvSpPr>
          <p:nvPr/>
        </p:nvSpPr>
        <p:spPr>
          <a:xfrm>
            <a:off x="897625" y="-117158"/>
            <a:ext cx="4406265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 altLang="en-US"/>
            </a:pPr>
            <a:r>
              <a:rPr kumimoji="0" lang="ko-KR" altLang="en-US" sz="3600" b="0" i="0" u="none" strike="noStrike" kern="1200" cap="none" spc="0" normalizeH="0" baseline="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  <a:latin typeface="+mj-lt"/>
                <a:ea typeface="+mj-ea"/>
                <a:cs typeface="+mj-cs"/>
              </a:rPr>
              <a:t>화면 구성</a:t>
            </a:r>
            <a:endParaRPr kumimoji="0" lang="ko-KR" altLang="en-US" sz="3600" b="0" i="0" u="none" strike="noStrike" kern="1200" cap="none" spc="0" normalizeH="0" baseline="0">
              <a:solidFill>
                <a:schemeClr val="accent5">
                  <a:lumMod val="10000"/>
                  <a:lumOff val="9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내용 개체 틀 5"/>
          <p:cNvSpPr>
            <a:spLocks noGrp="1"/>
          </p:cNvSpPr>
          <p:nvPr>
            <p:ph sz="half" idx="1"/>
          </p:nvPr>
        </p:nvSpPr>
        <p:spPr>
          <a:xfrm>
            <a:off x="1466761" y="2006203"/>
            <a:ext cx="4185623" cy="3304117"/>
          </a:xfrm>
        </p:spPr>
        <p:txBody>
          <a:bodyPr vert="horz" lIns="91440" tIns="45720" rIns="91440" bIns="45720">
            <a:noAutofit/>
          </a:bodyPr>
          <a:lstStyle/>
          <a:p>
            <a:pPr lvl="0">
              <a:buNone/>
              <a:defRPr lang="ko-KR" altLang="en-US"/>
            </a:pPr>
            <a:endParaRPr lang="ko-KR" altLang="en-US" sz="2200" b="1"/>
          </a:p>
          <a:p>
            <a:pPr>
              <a:buAutoNum type="arabicParenR"/>
              <a:defRPr lang="ko-KR" altLang="en-US"/>
            </a:pPr>
            <a:r>
              <a:rPr lang="en-US" altLang="ko-KR" sz="2200"/>
              <a:t>My</a:t>
            </a:r>
            <a:r>
              <a:rPr lang="ko-KR" altLang="en-US" sz="2200"/>
              <a:t>코로나</a:t>
            </a:r>
          </a:p>
          <a:p>
            <a:pPr>
              <a:buAutoNum type="arabicParenR"/>
              <a:defRPr lang="ko-KR" altLang="en-US"/>
            </a:pPr>
            <a:r>
              <a:rPr lang="ko-KR" altLang="en-US" sz="2200"/>
              <a:t>코로나 현재 상황</a:t>
            </a:r>
          </a:p>
          <a:p>
            <a:pPr>
              <a:buAutoNum type="arabicParenR"/>
              <a:defRPr lang="ko-KR" altLang="en-US"/>
            </a:pPr>
            <a:r>
              <a:rPr lang="ko-KR" altLang="en-US" sz="2200"/>
              <a:t>해외코로나현황</a:t>
            </a:r>
          </a:p>
          <a:p>
            <a:pPr>
              <a:buAutoNum type="arabicParenR"/>
              <a:defRPr lang="ko-KR" altLang="en-US"/>
            </a:pPr>
            <a:r>
              <a:rPr lang="ko-KR" altLang="en-US" sz="2200"/>
              <a:t>예방접종통계</a:t>
            </a:r>
          </a:p>
          <a:p>
            <a:pPr>
              <a:buAutoNum type="arabicParenR"/>
              <a:defRPr lang="ko-KR" altLang="en-US"/>
            </a:pPr>
            <a:r>
              <a:rPr lang="ko-KR" altLang="en-US" sz="2200"/>
              <a:t>예방접종센터</a:t>
            </a:r>
          </a:p>
          <a:p>
            <a:pPr>
              <a:buAutoNum type="arabicParenR"/>
              <a:defRPr lang="ko-KR" altLang="en-US"/>
            </a:pPr>
            <a:r>
              <a:rPr lang="ko-KR" altLang="en-US" sz="2200"/>
              <a:t>잔여백신</a:t>
            </a:r>
          </a:p>
          <a:p>
            <a:pPr>
              <a:buAutoNum type="arabicParenR"/>
              <a:defRPr lang="ko-KR" altLang="en-US"/>
            </a:pPr>
            <a:r>
              <a:rPr lang="ko-KR" altLang="en-US" sz="2200"/>
              <a:t>선별진료소</a:t>
            </a:r>
          </a:p>
          <a:p>
            <a:pPr>
              <a:buAutoNum type="arabicParenR"/>
              <a:defRPr lang="ko-KR" altLang="en-US"/>
            </a:pPr>
            <a:r>
              <a:rPr lang="ko-KR" altLang="en-US" sz="2200"/>
              <a:t>코로나뉴스</a:t>
            </a:r>
          </a:p>
          <a:p>
            <a:pPr>
              <a:buAutoNum type="arabicParenR"/>
              <a:defRPr lang="ko-KR" altLang="en-US"/>
            </a:pPr>
            <a:r>
              <a:rPr lang="ko-KR" altLang="en-US" sz="2200"/>
              <a:t>동영상뉴스</a:t>
            </a:r>
          </a:p>
          <a:p>
            <a:pPr>
              <a:buAutoNum type="arabicParenR"/>
              <a:defRPr lang="ko-KR" altLang="en-US"/>
            </a:pPr>
            <a:endParaRPr lang="ko-KR" altLang="en-US" sz="2200"/>
          </a:p>
          <a:p>
            <a:pPr marL="0" indent="0">
              <a:buNone/>
              <a:defRPr lang="ko-KR" altLang="en-US"/>
            </a:pPr>
            <a:endParaRPr lang="en-US" altLang="ko-KR" sz="2200"/>
          </a:p>
          <a:p>
            <a:pPr>
              <a:buFont typeface="+mj-lt"/>
              <a:buAutoNum type="arabicPeriod"/>
              <a:defRPr lang="ko-KR" altLang="en-US"/>
            </a:pPr>
            <a:endParaRPr lang="en-US" altLang="ko-KR" sz="2200"/>
          </a:p>
          <a:p>
            <a:pPr marL="0" indent="0">
              <a:buNone/>
              <a:defRPr lang="ko-KR" altLang="en-US"/>
            </a:pPr>
            <a:endParaRPr lang="en-US" altLang="ko-KR" sz="2200"/>
          </a:p>
          <a:p>
            <a:pPr lvl="0">
              <a:defRPr lang="ko-KR" altLang="en-US"/>
            </a:pPr>
            <a:endParaRPr lang="en-US" altLang="ko-KR" sz="2200"/>
          </a:p>
          <a:p>
            <a:pPr>
              <a:buFont typeface="+mj-lt"/>
              <a:buAutoNum type="arabicPeriod"/>
              <a:defRPr lang="ko-KR" altLang="en-US"/>
            </a:pPr>
            <a:endParaRPr lang="ko-KR" altLang="en-US" sz="2200"/>
          </a:p>
        </p:txBody>
      </p:sp>
      <p:sp>
        <p:nvSpPr>
          <p:cNvPr id="16" name="내용 개체 틀 13"/>
          <p:cNvSpPr>
            <a:spLocks noGrp="1"/>
          </p:cNvSpPr>
          <p:nvPr>
            <p:ph sz="quarter" idx="1"/>
          </p:nvPr>
        </p:nvSpPr>
        <p:spPr>
          <a:xfrm>
            <a:off x="6096000" y="2006203"/>
            <a:ext cx="4185617" cy="3001453"/>
          </a:xfrm>
        </p:spPr>
        <p:txBody>
          <a:bodyPr vert="horz" lIns="91440" tIns="45720" rIns="91440" bIns="45720">
            <a:noAutofit/>
          </a:bodyPr>
          <a:lstStyle/>
          <a:p>
            <a:pPr lvl="0">
              <a:buNone/>
              <a:defRPr lang="ko-KR" altLang="en-US"/>
            </a:pPr>
            <a:endParaRPr lang="ko-KR" altLang="en-US" sz="2200" b="1"/>
          </a:p>
          <a:p>
            <a:pPr>
              <a:buFont typeface="+mj-lt"/>
              <a:buAutoNum type="arabicParenR"/>
              <a:defRPr lang="ko-KR" altLang="en-US"/>
            </a:pPr>
            <a:r>
              <a:rPr lang="ko-KR" altLang="en-US" sz="2200"/>
              <a:t> 회원가입</a:t>
            </a:r>
          </a:p>
          <a:p>
            <a:pPr>
              <a:buFont typeface="+mj-lt"/>
              <a:buAutoNum type="arabicParenR"/>
              <a:defRPr lang="ko-KR" altLang="en-US"/>
            </a:pPr>
            <a:r>
              <a:rPr lang="ko-KR" altLang="en-US" sz="2200"/>
              <a:t> 회원 정보 수정/탈퇴</a:t>
            </a:r>
          </a:p>
          <a:p>
            <a:pPr>
              <a:buFont typeface="+mj-lt"/>
              <a:buAutoNum type="arabicParenR"/>
              <a:defRPr lang="ko-KR" altLang="en-US"/>
            </a:pPr>
            <a:r>
              <a:rPr lang="ko-KR" altLang="en-US" sz="2200"/>
              <a:t> 로그인</a:t>
            </a:r>
            <a:r>
              <a:rPr lang="en-US" altLang="ko-KR" sz="2200"/>
              <a:t>/</a:t>
            </a:r>
            <a:r>
              <a:rPr lang="ko-KR" altLang="en-US" sz="2200"/>
              <a:t>로그아웃</a:t>
            </a:r>
          </a:p>
          <a:p>
            <a:pPr>
              <a:buFont typeface="+mj-lt"/>
              <a:buAutoNum type="arabicParenR"/>
              <a:defRPr lang="ko-KR" altLang="en-US"/>
            </a:pPr>
            <a:r>
              <a:rPr lang="ko-KR" altLang="en-US" sz="2200"/>
              <a:t> 회원정보</a:t>
            </a:r>
          </a:p>
          <a:p>
            <a:pPr>
              <a:buFont typeface="+mj-lt"/>
              <a:buAutoNum type="arabicParenR"/>
              <a:defRPr lang="ko-KR" altLang="en-US"/>
            </a:pPr>
            <a:r>
              <a:rPr lang="en-US" altLang="ko-KR" sz="2200"/>
              <a:t> </a:t>
            </a:r>
            <a:r>
              <a:rPr lang="ko-KR" altLang="en-US" sz="2200"/>
              <a:t>주소 찾기</a:t>
            </a:r>
          </a:p>
          <a:p>
            <a:pPr>
              <a:buFont typeface="+mj-lt"/>
              <a:buAutoNum type="arabicParenR"/>
              <a:defRPr lang="ko-KR" altLang="en-US"/>
            </a:pPr>
            <a:r>
              <a:rPr lang="ko-KR" altLang="en-US" sz="2200"/>
              <a:t> 개인 코로나 정보</a:t>
            </a:r>
          </a:p>
          <a:p>
            <a:pPr>
              <a:buAutoNum type="arabicParenR"/>
              <a:defRPr/>
            </a:pPr>
            <a:r>
              <a:rPr lang="ko-KR" altLang="en-US" sz="2200"/>
              <a:t>게시판</a:t>
            </a:r>
          </a:p>
          <a:p>
            <a:pPr>
              <a:buAutoNum type="arabicParenR"/>
              <a:defRPr lang="ko-KR" altLang="en-US"/>
            </a:pPr>
            <a:r>
              <a:rPr lang="ko-KR" altLang="en-US" sz="2200"/>
              <a:t>채팅</a:t>
            </a:r>
          </a:p>
          <a:p>
            <a:pPr marL="0" indent="0">
              <a:buNone/>
              <a:defRPr lang="ko-KR" altLang="en-US"/>
            </a:pPr>
            <a:endParaRPr lang="en-US" altLang="ko-KR" sz="2200" b="1"/>
          </a:p>
        </p:txBody>
      </p:sp>
      <p:sp>
        <p:nvSpPr>
          <p:cNvPr id="17" name="layout5_shape2"/>
          <p:cNvSpPr>
            <a:spLocks noGrp="1"/>
          </p:cNvSpPr>
          <p:nvPr/>
        </p:nvSpPr>
        <p:spPr>
          <a:xfrm>
            <a:off x="1466761" y="1718071"/>
            <a:ext cx="4185623" cy="576262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/>
          <a:p>
            <a:pPr marL="456960" lvl="0" indent="-456960" algn="l" defTabSz="914400">
              <a:spcBef>
                <a:spcPct val="2000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kumimoji="0" lang="ko-KR" altLang="en-US" sz="3200" b="1" i="0" u="none" strike="noStrike" kern="1200" cap="none" spc="0" normalizeH="0" baseline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메인 화면</a:t>
            </a:r>
          </a:p>
        </p:txBody>
      </p:sp>
      <p:sp>
        <p:nvSpPr>
          <p:cNvPr id="20" name="layout5_shape2"/>
          <p:cNvSpPr>
            <a:spLocks noGrp="1"/>
          </p:cNvSpPr>
          <p:nvPr/>
        </p:nvSpPr>
        <p:spPr>
          <a:xfrm>
            <a:off x="6096000" y="1718072"/>
            <a:ext cx="4185623" cy="576262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/>
          <a:p>
            <a:pPr marL="456960" lvl="0" indent="-456960" algn="l" defTabSz="914400">
              <a:spcBef>
                <a:spcPct val="20000"/>
              </a:spcBef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kumimoji="0" lang="ko-KR" altLang="en-US" sz="3200" b="1" i="0" u="none" strike="noStrike" kern="1200" cap="none" spc="0" normalizeH="0" baseline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회원 화면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908684"/>
          </a:xfrm>
          <a:prstGeom prst="rect">
            <a:avLst/>
          </a:prstGeom>
          <a:solidFill>
            <a:schemeClr val="accent5">
              <a:lumMod val="80000"/>
              <a:lumOff val="2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54508" y="-117157"/>
            <a:ext cx="4406265" cy="1143000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 sz="3600" dirty="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</a:rPr>
              <a:t>화면 구성</a:t>
            </a:r>
            <a:endParaRPr lang="ko-KR" altLang="en-US" sz="3600" dirty="0">
              <a:solidFill>
                <a:schemeClr val="accent5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idx="1"/>
          </p:nvPr>
        </p:nvSpPr>
        <p:spPr>
          <a:xfrm>
            <a:off x="710756" y="1196720"/>
            <a:ext cx="1237867" cy="532638"/>
          </a:xfrm>
        </p:spPr>
        <p:txBody>
          <a:bodyPr/>
          <a:lstStyle/>
          <a:p>
            <a:pPr>
              <a:buNone/>
              <a:defRPr lang="ko-KR" altLang="en-US"/>
            </a:pPr>
            <a:r>
              <a:rPr lang="ko-KR" altLang="en-US" sz="2500">
                <a:ln w="9525">
                  <a:solidFill>
                    <a:schemeClr val="accent5">
                      <a:lumMod val="90000"/>
                    </a:schemeClr>
                  </a:solidFill>
                </a:ln>
                <a:solidFill>
                  <a:schemeClr val="accent5">
                    <a:lumMod val="90000"/>
                  </a:schemeClr>
                </a:solidFill>
              </a:rPr>
              <a:t>홈 </a:t>
            </a:r>
            <a:r>
              <a:rPr lang="ko-KR" altLang="en-US" sz="250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</a:rPr>
              <a:t>화면</a:t>
            </a:r>
            <a:endParaRPr lang="ko-KR" altLang="en-US" sz="2500">
              <a:solidFill>
                <a:schemeClr val="accent5">
                  <a:lumMod val="70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23315" y="1844801"/>
            <a:ext cx="3528441" cy="4536567"/>
          </a:xfrm>
          <a:prstGeom prst="rect">
            <a:avLst/>
          </a:prstGeom>
          <a:solidFill>
            <a:schemeClr val="accent5">
              <a:lumMod val="10000"/>
              <a:lumOff val="90000"/>
            </a:schemeClr>
          </a:solidFill>
          <a:ln w="38100" algn="ctr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부제목 2"/>
          <p:cNvSpPr/>
          <p:nvPr/>
        </p:nvSpPr>
        <p:spPr>
          <a:xfrm>
            <a:off x="897637" y="2132838"/>
            <a:ext cx="2894075" cy="3960495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285600" indent="-285600" algn="l" defTabSz="858144">
              <a:spcBef>
                <a:spcPct val="20000"/>
              </a:spcBef>
              <a:buClr>
                <a:srgbClr val="255F66"/>
              </a:buClr>
              <a:buFont typeface="Wingdings"/>
              <a:buChar char="Ø"/>
              <a:defRPr lang="ko-KR" altLang="en-US"/>
            </a:pPr>
            <a:r>
              <a:rPr kumimoji="0" lang="ko-KR" altLang="en-US" sz="2000" b="0" i="0" u="none" strike="noStrike" kern="1200" cap="none" normalizeH="0" dirty="0" smtClean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홈 화면의 </a:t>
            </a:r>
            <a:r>
              <a:rPr kumimoji="0" lang="ko-KR" altLang="en-US" sz="2000" b="0" i="0" u="none" strike="noStrike" kern="1200" cap="none" normalizeH="0" dirty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구성 요소들을 누르면 각각의 화면으로 넘어갈 수 있다.</a:t>
            </a:r>
          </a:p>
          <a:p>
            <a:pPr marL="285600" indent="-285600" algn="l" defTabSz="858144">
              <a:spcBef>
                <a:spcPct val="20000"/>
              </a:spcBef>
              <a:buClr>
                <a:srgbClr val="255F66"/>
              </a:buClr>
              <a:buFont typeface="Wingdings"/>
              <a:buChar char="Ø"/>
              <a:defRPr lang="ko-KR" altLang="en-US"/>
            </a:pPr>
            <a:r>
              <a:rPr kumimoji="0" lang="ko-KR" altLang="en-US" sz="2000" b="0" i="0" u="none" strike="noStrike" kern="1200" cap="none" normalizeH="0" dirty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 로그인 및 로그아웃이 가능한 화면이다.</a:t>
            </a:r>
          </a:p>
        </p:txBody>
      </p:sp>
      <p:sp>
        <p:nvSpPr>
          <p:cNvPr id="10" name="도형 9"/>
          <p:cNvSpPr/>
          <p:nvPr/>
        </p:nvSpPr>
        <p:spPr>
          <a:xfrm rot="19973970" flipV="1">
            <a:off x="9118687" y="1622742"/>
            <a:ext cx="504340" cy="444117"/>
          </a:xfrm>
          <a:prstGeom prst="swooshArrow">
            <a:avLst>
              <a:gd name="adj1" fmla="val 25000"/>
              <a:gd name="adj2" fmla="val 16667"/>
            </a:avLst>
          </a:prstGeom>
          <a:solidFill>
            <a:schemeClr val="accent5">
              <a:lumMod val="90000"/>
            </a:schemeClr>
          </a:solidFill>
          <a:ln algn="ctr">
            <a:solidFill>
              <a:schemeClr val="accent5">
                <a:lumMod val="9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rot="16200000" flipH="1">
            <a:off x="10066744" y="1845472"/>
            <a:ext cx="548509" cy="1"/>
          </a:xfrm>
          <a:prstGeom prst="straightConnector1">
            <a:avLst/>
          </a:prstGeom>
          <a:ln algn="ctr">
            <a:solidFill>
              <a:schemeClr val="accent5">
                <a:lumMod val="9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796178" y="1196720"/>
            <a:ext cx="1076987" cy="23426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31172" y="1988800"/>
            <a:ext cx="3759361" cy="420843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564875" y="2272964"/>
            <a:ext cx="1539590" cy="19828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760370" y="2616446"/>
            <a:ext cx="3076026" cy="3580791"/>
          </a:xfrm>
          <a:prstGeom prst="rect">
            <a:avLst/>
          </a:prstGeom>
        </p:spPr>
      </p:pic>
      <p:sp>
        <p:nvSpPr>
          <p:cNvPr id="28" name="직사각형 4"/>
          <p:cNvSpPr/>
          <p:nvPr/>
        </p:nvSpPr>
        <p:spPr>
          <a:xfrm>
            <a:off x="6896564" y="696850"/>
            <a:ext cx="2295865" cy="999739"/>
          </a:xfrm>
          <a:prstGeom prst="rect">
            <a:avLst/>
          </a:prstGeom>
          <a:solidFill>
            <a:schemeClr val="accent5"/>
          </a:solidFill>
          <a:ln w="63500" algn="ctr">
            <a:solidFill>
              <a:schemeClr val="accent5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342900" indent="-342900" algn="ctr" defTabSz="831328" rtl="0" eaLnBrk="1" latinLnBrk="1" hangingPunct="1">
              <a:spcBef>
                <a:spcPct val="20000"/>
              </a:spcBef>
              <a:buFont typeface="Arial"/>
              <a:buNone/>
              <a:defRPr/>
            </a:pPr>
            <a:r>
              <a:rPr kumimoji="0" lang="ko-KR" altLang="en-US" sz="1400" i="0" u="none" strike="noStrike" kern="1200" cap="none" normalizeH="0" dirty="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rPr>
              <a:t>로그인시 상단 로그인시 </a:t>
            </a:r>
          </a:p>
          <a:p>
            <a:pPr marL="342900" indent="-342900" algn="ctr" defTabSz="831328" rtl="0" eaLnBrk="1" latinLnBrk="1" hangingPunct="1">
              <a:spcBef>
                <a:spcPct val="20000"/>
              </a:spcBef>
              <a:buFont typeface="Arial"/>
              <a:buNone/>
              <a:defRPr/>
            </a:pPr>
            <a:r>
              <a:rPr kumimoji="0" lang="ko-KR" altLang="en-US" sz="1400" i="0" u="none" strike="noStrike" kern="1200" cap="none" normalizeH="0" dirty="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rPr>
              <a:t>회원가입이 로그아웃</a:t>
            </a:r>
          </a:p>
          <a:p>
            <a:pPr marL="342900" indent="-342900" algn="ctr" defTabSz="831328" rtl="0" eaLnBrk="1" latinLnBrk="1" hangingPunct="1">
              <a:spcBef>
                <a:spcPct val="20000"/>
              </a:spcBef>
              <a:buFont typeface="Arial"/>
              <a:buNone/>
              <a:defRPr lang="ko-KR" altLang="en-US"/>
            </a:pPr>
            <a:r>
              <a:rPr kumimoji="0" lang="ko-KR" altLang="en-US" sz="1400" i="0" u="none" strike="noStrike" kern="1200" cap="none" normalizeH="0" dirty="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rPr>
              <a:t> 및 개인 정보들로 바뀐다.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908684"/>
          </a:xfrm>
          <a:prstGeom prst="rect">
            <a:avLst/>
          </a:prstGeom>
          <a:solidFill>
            <a:schemeClr val="accent5">
              <a:lumMod val="80000"/>
              <a:lumOff val="2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54508" y="-117157"/>
            <a:ext cx="4406265" cy="1143000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 sz="360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</a:rPr>
              <a:t>화면 구성</a:t>
            </a:r>
            <a:endParaRPr lang="ko-KR" altLang="en-US" sz="3600">
              <a:solidFill>
                <a:schemeClr val="accent5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idx="1"/>
          </p:nvPr>
        </p:nvSpPr>
        <p:spPr>
          <a:xfrm>
            <a:off x="710756" y="1196720"/>
            <a:ext cx="1237867" cy="532638"/>
          </a:xfrm>
        </p:spPr>
        <p:txBody>
          <a:bodyPr/>
          <a:lstStyle/>
          <a:p>
            <a:pPr>
              <a:buNone/>
              <a:defRPr lang="ko-KR" altLang="en-US"/>
            </a:pPr>
            <a:r>
              <a:rPr lang="ko-KR" altLang="en-US" sz="2500">
                <a:ln w="9525">
                  <a:solidFill>
                    <a:schemeClr val="accent5">
                      <a:lumMod val="90000"/>
                    </a:schemeClr>
                  </a:solidFill>
                </a:ln>
                <a:solidFill>
                  <a:schemeClr val="accent5">
                    <a:lumMod val="90000"/>
                  </a:schemeClr>
                </a:solidFill>
              </a:rPr>
              <a:t>홈 </a:t>
            </a:r>
            <a:r>
              <a:rPr lang="ko-KR" altLang="en-US" sz="250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</a:rPr>
              <a:t>화면</a:t>
            </a:r>
            <a:endParaRPr lang="ko-KR" altLang="en-US" sz="2500">
              <a:solidFill>
                <a:schemeClr val="accent5">
                  <a:lumMod val="70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08151" y="1287989"/>
            <a:ext cx="7464190" cy="271083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08151" y="4113084"/>
            <a:ext cx="7464190" cy="2470804"/>
          </a:xfrm>
          <a:prstGeom prst="rect">
            <a:avLst/>
          </a:prstGeom>
        </p:spPr>
      </p:pic>
      <p:sp>
        <p:nvSpPr>
          <p:cNvPr id="18" name="직사각형 4"/>
          <p:cNvSpPr/>
          <p:nvPr/>
        </p:nvSpPr>
        <p:spPr>
          <a:xfrm>
            <a:off x="623315" y="1844801"/>
            <a:ext cx="3528441" cy="4536567"/>
          </a:xfrm>
          <a:prstGeom prst="rect">
            <a:avLst/>
          </a:prstGeom>
          <a:solidFill>
            <a:schemeClr val="accent5">
              <a:lumMod val="10000"/>
              <a:lumOff val="90000"/>
            </a:schemeClr>
          </a:solidFill>
          <a:ln w="38100" algn="ctr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45" tIns="360045" rIns="360045" bIns="360045" anchor="t" anchorCtr="0">
            <a:noAutofit/>
          </a:bodyPr>
          <a:lstStyle/>
          <a:p>
            <a:pPr marL="285600" lvl="0" indent="-285600" defTabSz="871876">
              <a:spcBef>
                <a:spcPct val="20000"/>
              </a:spcBef>
              <a:buClr>
                <a:srgbClr val="255F66"/>
              </a:buClr>
              <a:buFont typeface="Wingdings"/>
              <a:buChar char="Ø"/>
              <a:defRPr/>
            </a:pPr>
            <a:r>
              <a:rPr kumimoji="1" lang="ko-KR" altLang="en-US" sz="2000" dirty="0" smtClean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</a:rPr>
              <a:t>홈 화면에서 코로나 관련 최신 뉴스를 실시간으로 확인할 수 있다</a:t>
            </a:r>
            <a:r>
              <a:rPr kumimoji="1" lang="en-US" altLang="ko-KR" sz="2000" dirty="0" smtClean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</a:rPr>
              <a:t>.</a:t>
            </a:r>
            <a:endParaRPr kumimoji="1" lang="ko-KR" alt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908684"/>
          </a:xfrm>
          <a:prstGeom prst="rect">
            <a:avLst/>
          </a:prstGeom>
          <a:solidFill>
            <a:schemeClr val="accent5">
              <a:lumMod val="80000"/>
              <a:lumOff val="2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54508" y="-117157"/>
            <a:ext cx="4406265" cy="1143000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 sz="360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</a:rPr>
              <a:t>화면 구성</a:t>
            </a:r>
            <a:endParaRPr lang="ko-KR" altLang="en-US" sz="3600">
              <a:solidFill>
                <a:schemeClr val="accent5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idx="1"/>
          </p:nvPr>
        </p:nvSpPr>
        <p:spPr>
          <a:xfrm>
            <a:off x="710756" y="1196720"/>
            <a:ext cx="1237867" cy="532638"/>
          </a:xfrm>
        </p:spPr>
        <p:txBody>
          <a:bodyPr/>
          <a:lstStyle/>
          <a:p>
            <a:pPr>
              <a:buNone/>
              <a:defRPr lang="ko-KR" altLang="en-US"/>
            </a:pPr>
            <a:r>
              <a:rPr lang="ko-KR" altLang="en-US" sz="2500">
                <a:ln w="9525">
                  <a:solidFill>
                    <a:schemeClr val="accent5">
                      <a:lumMod val="90000"/>
                    </a:schemeClr>
                  </a:solidFill>
                </a:ln>
                <a:solidFill>
                  <a:schemeClr val="accent5">
                    <a:lumMod val="90000"/>
                  </a:schemeClr>
                </a:solidFill>
              </a:rPr>
              <a:t>로그인</a:t>
            </a:r>
            <a:endParaRPr lang="ko-KR" altLang="en-US" sz="2500">
              <a:solidFill>
                <a:schemeClr val="accent5">
                  <a:lumMod val="90000"/>
                </a:schemeClr>
              </a:solidFill>
            </a:endParaRPr>
          </a:p>
        </p:txBody>
      </p:sp>
      <p:sp>
        <p:nvSpPr>
          <p:cNvPr id="15" name="도형 14"/>
          <p:cNvSpPr/>
          <p:nvPr/>
        </p:nvSpPr>
        <p:spPr>
          <a:xfrm rot="4235951" flipV="1">
            <a:off x="5195146" y="1822241"/>
            <a:ext cx="525355" cy="343450"/>
          </a:xfrm>
          <a:prstGeom prst="swooshArrow">
            <a:avLst>
              <a:gd name="adj1" fmla="val 25000"/>
              <a:gd name="adj2" fmla="val 16667"/>
            </a:avLst>
          </a:prstGeom>
          <a:solidFill>
            <a:schemeClr val="accent5">
              <a:lumMod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설명선: 오른쪽 화살표 17"/>
          <p:cNvSpPr/>
          <p:nvPr/>
        </p:nvSpPr>
        <p:spPr>
          <a:xfrm rot="16200000">
            <a:off x="9097694" y="4748553"/>
            <a:ext cx="1425177" cy="1212517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accent5">
              <a:lumMod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" name="부제목 2"/>
          <p:cNvSpPr/>
          <p:nvPr/>
        </p:nvSpPr>
        <p:spPr>
          <a:xfrm>
            <a:off x="9204023" y="5201779"/>
            <a:ext cx="1212517" cy="84071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342900" indent="-342900" algn="ctr" defTabSz="858144" rtl="0" eaLnBrk="1" latinLnBrk="1" hangingPunct="1">
              <a:spcBef>
                <a:spcPct val="20000"/>
              </a:spcBef>
              <a:buFont typeface="Arial"/>
              <a:buNone/>
              <a:defRPr lang="ko-KR" altLang="en-US"/>
            </a:pPr>
            <a:r>
              <a:rPr kumimoji="0" lang="ko-KR" altLang="en-US" sz="1400" i="0" u="none" strike="noStrike" kern="1200" cap="none" normalizeH="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rPr>
              <a:t>바로 이전(홈) </a:t>
            </a:r>
          </a:p>
          <a:p>
            <a:pPr marL="342900" indent="-342900" algn="ctr" defTabSz="858144" rtl="0" eaLnBrk="1" latinLnBrk="1" hangingPunct="1">
              <a:spcBef>
                <a:spcPct val="20000"/>
              </a:spcBef>
              <a:buFont typeface="Arial"/>
              <a:buNone/>
              <a:defRPr lang="ko-KR" altLang="en-US"/>
            </a:pPr>
            <a:r>
              <a:rPr kumimoji="0" lang="ko-KR" altLang="en-US" sz="1400" i="0" u="none" strike="noStrike" kern="1200" cap="none" normalizeH="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rPr>
              <a:t>화면으로 </a:t>
            </a:r>
          </a:p>
          <a:p>
            <a:pPr marL="342900" indent="-342900" algn="ctr" defTabSz="858144" rtl="0" eaLnBrk="1" latinLnBrk="1" hangingPunct="1">
              <a:spcBef>
                <a:spcPct val="20000"/>
              </a:spcBef>
              <a:buFont typeface="Arial"/>
              <a:buNone/>
              <a:defRPr lang="ko-KR" altLang="en-US"/>
            </a:pPr>
            <a:r>
              <a:rPr kumimoji="0" lang="ko-KR" altLang="en-US" sz="1400" i="0" u="none" strike="noStrike" kern="1200" cap="none" normalizeH="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rPr>
              <a:t>넘어간다.</a:t>
            </a:r>
          </a:p>
        </p:txBody>
      </p:sp>
      <p:sp>
        <p:nvSpPr>
          <p:cNvPr id="19" name="설명선: 오른쪽 화살표 18"/>
          <p:cNvSpPr/>
          <p:nvPr/>
        </p:nvSpPr>
        <p:spPr>
          <a:xfrm rot="16200000">
            <a:off x="5612030" y="4764893"/>
            <a:ext cx="1425177" cy="1212517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accent5">
              <a:lumMod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부제목 2"/>
          <p:cNvSpPr/>
          <p:nvPr/>
        </p:nvSpPr>
        <p:spPr>
          <a:xfrm>
            <a:off x="5718359" y="5201779"/>
            <a:ext cx="1212517" cy="84071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342900" indent="-342900" algn="ctr" defTabSz="831328" rtl="0" eaLnBrk="1" latinLnBrk="1" hangingPunct="1">
              <a:spcBef>
                <a:spcPct val="20000"/>
              </a:spcBef>
              <a:buFont typeface="Arial"/>
              <a:buNone/>
              <a:defRPr lang="ko-KR" altLang="en-US"/>
            </a:pPr>
            <a:r>
              <a:rPr kumimoji="0" lang="ko-KR" altLang="en-US" sz="1400" i="0" u="none" strike="noStrike" kern="1200" cap="none" normalizeH="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rPr>
              <a:t>회원가입</a:t>
            </a:r>
          </a:p>
          <a:p>
            <a:pPr marL="342900" indent="-342900" algn="ctr" defTabSz="831328" rtl="0" eaLnBrk="1" latinLnBrk="1" hangingPunct="1">
              <a:spcBef>
                <a:spcPct val="20000"/>
              </a:spcBef>
              <a:buFont typeface="Arial"/>
              <a:buNone/>
              <a:defRPr lang="ko-KR" altLang="en-US"/>
            </a:pPr>
            <a:r>
              <a:rPr kumimoji="0" lang="ko-KR" altLang="en-US" sz="1400" i="0" u="none" strike="noStrike" kern="1200" cap="none" normalizeH="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rPr>
              <a:t>화면으로 </a:t>
            </a:r>
          </a:p>
          <a:p>
            <a:pPr marL="342900" indent="-342900" algn="ctr" defTabSz="831328" rtl="0" eaLnBrk="1" latinLnBrk="1" hangingPunct="1">
              <a:spcBef>
                <a:spcPct val="20000"/>
              </a:spcBef>
              <a:buFont typeface="Arial"/>
              <a:buNone/>
              <a:defRPr lang="ko-KR" altLang="en-US"/>
            </a:pPr>
            <a:r>
              <a:rPr kumimoji="0" lang="ko-KR" altLang="en-US" sz="1400" i="0" u="none" strike="noStrike" kern="1200" cap="none" normalizeH="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rPr>
              <a:t>넘어간다.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68513" y="2367221"/>
            <a:ext cx="5248028" cy="22783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50521" y="1386447"/>
            <a:ext cx="1076987" cy="234264"/>
          </a:xfrm>
          <a:prstGeom prst="rect">
            <a:avLst/>
          </a:prstGeom>
        </p:spPr>
      </p:pic>
      <p:sp>
        <p:nvSpPr>
          <p:cNvPr id="21" name="직사각형 4"/>
          <p:cNvSpPr/>
          <p:nvPr/>
        </p:nvSpPr>
        <p:spPr>
          <a:xfrm>
            <a:off x="623315" y="1844801"/>
            <a:ext cx="3528441" cy="4536567"/>
          </a:xfrm>
          <a:prstGeom prst="rect">
            <a:avLst/>
          </a:prstGeom>
          <a:solidFill>
            <a:schemeClr val="accent5">
              <a:lumMod val="10000"/>
              <a:lumOff val="90000"/>
            </a:schemeClr>
          </a:solidFill>
          <a:ln w="38100" algn="ctr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45" tIns="360045" rIns="360045" bIns="45720" anchor="t" anchorCtr="0">
            <a:noAutofit/>
          </a:bodyPr>
          <a:lstStyle/>
          <a:p>
            <a:pPr marL="285600" indent="-285600" defTabSz="885826">
              <a:spcBef>
                <a:spcPct val="20000"/>
              </a:spcBef>
              <a:buClr>
                <a:srgbClr val="255F66"/>
              </a:buClr>
              <a:buFont typeface="Wingdings"/>
              <a:buChar char="Ø"/>
              <a:defRPr lang="ko-KR" altLang="en-US"/>
            </a:pPr>
            <a:r>
              <a:rPr lang="ko-KR" altLang="en-US" sz="2000" dirty="0" smtClean="0">
                <a:ln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</a:rPr>
              <a:t>가입 버튼을 누르면 가입 페이지로 이동한다</a:t>
            </a:r>
            <a:r>
              <a:rPr lang="en-US" altLang="ko-KR" sz="2000" dirty="0" smtClean="0">
                <a:ln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</a:rPr>
              <a:t>.</a:t>
            </a:r>
            <a:r>
              <a:rPr lang="ko-KR" altLang="en-US" sz="2000" dirty="0" smtClean="0">
                <a:ln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</a:rPr>
              <a:t> </a:t>
            </a:r>
            <a:endParaRPr lang="en-US" altLang="ko-KR" sz="2000" dirty="0" smtClean="0">
              <a:ln>
                <a:solidFill>
                  <a:schemeClr val="accent5">
                    <a:lumMod val="70000"/>
                  </a:schemeClr>
                </a:solidFill>
              </a:ln>
              <a:solidFill>
                <a:schemeClr val="accent5">
                  <a:lumMod val="70000"/>
                </a:schemeClr>
              </a:solidFill>
            </a:endParaRPr>
          </a:p>
          <a:p>
            <a:pPr marL="285600" indent="-285600" defTabSz="885826">
              <a:spcBef>
                <a:spcPct val="20000"/>
              </a:spcBef>
              <a:buClr>
                <a:srgbClr val="255F66"/>
              </a:buClr>
              <a:buFont typeface="Wingdings"/>
              <a:buChar char="Ø"/>
              <a:defRPr lang="ko-KR" altLang="en-US"/>
            </a:pPr>
            <a:r>
              <a:rPr lang="ko-KR" altLang="en-US" sz="2000" dirty="0" smtClean="0">
                <a:ln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</a:rPr>
              <a:t>가입된 </a:t>
            </a:r>
            <a:r>
              <a:rPr lang="ko-KR" altLang="en-US" sz="2000" dirty="0">
                <a:ln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</a:rPr>
              <a:t>아이디와 패스워드를 입력하고 로그인 버튼을 누르면 로그인 된다</a:t>
            </a:r>
            <a:r>
              <a:rPr lang="ko-KR" altLang="en-US" sz="2000" dirty="0" smtClean="0">
                <a:ln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</a:rPr>
              <a:t>.</a:t>
            </a:r>
            <a:endParaRPr lang="ko-KR" altLang="en-US" sz="2000" dirty="0">
              <a:ln>
                <a:solidFill>
                  <a:schemeClr val="accent5">
                    <a:lumMod val="70000"/>
                  </a:schemeClr>
                </a:solidFill>
              </a:ln>
              <a:solidFill>
                <a:schemeClr val="accent5">
                  <a:lumMod val="7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55926" y="1051616"/>
            <a:ext cx="2575139" cy="509062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908684"/>
          </a:xfrm>
          <a:prstGeom prst="rect">
            <a:avLst/>
          </a:prstGeom>
          <a:solidFill>
            <a:schemeClr val="accent5">
              <a:lumMod val="80000"/>
              <a:lumOff val="2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54508" y="-117157"/>
            <a:ext cx="4406265" cy="1143000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 sz="360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</a:rPr>
              <a:t>화면 구성</a:t>
            </a:r>
            <a:endParaRPr lang="ko-KR" altLang="en-US" sz="3600">
              <a:solidFill>
                <a:schemeClr val="accent5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idx="1"/>
          </p:nvPr>
        </p:nvSpPr>
        <p:spPr>
          <a:xfrm>
            <a:off x="710756" y="1196720"/>
            <a:ext cx="1496757" cy="532638"/>
          </a:xfrm>
        </p:spPr>
        <p:txBody>
          <a:bodyPr/>
          <a:lstStyle/>
          <a:p>
            <a:pPr>
              <a:buNone/>
              <a:defRPr lang="ko-KR" altLang="en-US"/>
            </a:pPr>
            <a:r>
              <a:rPr lang="ko-KR" altLang="en-US" sz="2500">
                <a:ln w="9525">
                  <a:solidFill>
                    <a:schemeClr val="accent5">
                      <a:lumMod val="90000"/>
                    </a:schemeClr>
                  </a:solidFill>
                </a:ln>
                <a:solidFill>
                  <a:schemeClr val="accent5">
                    <a:lumMod val="90000"/>
                  </a:schemeClr>
                </a:solidFill>
              </a:rPr>
              <a:t>회원가입</a:t>
            </a:r>
            <a:endParaRPr lang="ko-KR" altLang="en-US" sz="2500">
              <a:solidFill>
                <a:schemeClr val="accent5">
                  <a:lumMod val="90000"/>
                </a:schemeClr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81600" y="1780018"/>
            <a:ext cx="3121914" cy="542197"/>
          </a:xfrm>
          <a:prstGeom prst="rect">
            <a:avLst/>
          </a:prstGeom>
          <a:ln w="9525" cap="flat" cmpd="sng">
            <a:solidFill>
              <a:schemeClr val="accent5"/>
            </a:solidFill>
            <a:prstDash val="solid"/>
            <a:round/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81604" y="1054335"/>
            <a:ext cx="3121915" cy="519367"/>
          </a:xfrm>
          <a:prstGeom prst="rect">
            <a:avLst/>
          </a:prstGeom>
          <a:ln w="9525" cap="flat" cmpd="sng">
            <a:solidFill>
              <a:schemeClr val="accent5"/>
            </a:solidFill>
            <a:prstDash val="solid"/>
            <a:round/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970595" y="1895706"/>
            <a:ext cx="3121917" cy="592186"/>
          </a:xfrm>
          <a:prstGeom prst="rect">
            <a:avLst/>
          </a:prstGeom>
          <a:ln w="12700" cap="flat" cmpd="sng">
            <a:solidFill>
              <a:schemeClr val="accent5"/>
            </a:solidFill>
            <a:prstDash val="solid"/>
            <a:round/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681600" y="2548256"/>
            <a:ext cx="3121914" cy="559319"/>
          </a:xfrm>
          <a:prstGeom prst="rect">
            <a:avLst/>
          </a:prstGeom>
          <a:ln w="9525" cap="flat" cmpd="sng">
            <a:solidFill>
              <a:schemeClr val="accent5"/>
            </a:solidFill>
            <a:prstDash val="solid"/>
            <a:round/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878821" y="3596927"/>
            <a:ext cx="3121915" cy="862177"/>
          </a:xfrm>
          <a:prstGeom prst="rect">
            <a:avLst/>
          </a:prstGeom>
          <a:ln w="9525" cap="flat" cmpd="sng">
            <a:solidFill>
              <a:schemeClr val="accent5"/>
            </a:solidFill>
            <a:prstDash val="solid"/>
            <a:round/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872000" y="5023264"/>
            <a:ext cx="3121915" cy="889989"/>
          </a:xfrm>
          <a:prstGeom prst="rect">
            <a:avLst/>
          </a:prstGeom>
          <a:ln w="9525" cap="flat" cmpd="sng">
            <a:solidFill>
              <a:schemeClr val="accent5"/>
            </a:solidFill>
            <a:prstDash val="solid"/>
            <a:round/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964015" y="2692746"/>
            <a:ext cx="3121916" cy="572828"/>
          </a:xfrm>
          <a:prstGeom prst="rect">
            <a:avLst/>
          </a:prstGeom>
          <a:ln w="12700" cap="flat" cmpd="sng">
            <a:solidFill>
              <a:schemeClr val="accent5"/>
            </a:solidFill>
            <a:prstDash val="solid"/>
            <a:round/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8328310" y="4164922"/>
            <a:ext cx="3121912" cy="913173"/>
          </a:xfrm>
          <a:prstGeom prst="rect">
            <a:avLst/>
          </a:prstGeom>
          <a:ln w="9525" cap="flat" cmpd="sng">
            <a:solidFill>
              <a:schemeClr val="accent5"/>
            </a:solidFill>
            <a:prstDash val="solid"/>
            <a:round/>
          </a:ln>
        </p:spPr>
      </p:pic>
      <p:sp>
        <p:nvSpPr>
          <p:cNvPr id="24" name="직사각형 4"/>
          <p:cNvSpPr/>
          <p:nvPr/>
        </p:nvSpPr>
        <p:spPr>
          <a:xfrm>
            <a:off x="623315" y="1844801"/>
            <a:ext cx="3528441" cy="4536567"/>
          </a:xfrm>
          <a:prstGeom prst="rect">
            <a:avLst/>
          </a:prstGeom>
          <a:solidFill>
            <a:schemeClr val="accent5">
              <a:lumMod val="10000"/>
              <a:lumOff val="90000"/>
            </a:schemeClr>
          </a:solidFill>
          <a:ln w="38100" algn="ctr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45" tIns="360045" rIns="360045" bIns="45720" anchor="t" anchorCtr="0">
            <a:noAutofit/>
          </a:bodyPr>
          <a:lstStyle/>
          <a:p>
            <a:pPr marL="285600" indent="-285600" algn="l" defTabSz="885826">
              <a:spcBef>
                <a:spcPct val="20000"/>
              </a:spcBef>
              <a:buClr>
                <a:srgbClr val="255F66"/>
              </a:buClr>
              <a:buFont typeface="Wingdings"/>
              <a:buChar char="Ø"/>
              <a:defRPr/>
            </a:pPr>
            <a:r>
              <a:rPr kumimoji="0" lang="ko-KR" altLang="en-US" sz="2000" b="0" i="0" u="none" strike="noStrike" kern="1200" cap="none" normalizeH="0" dirty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 회원가입에 필요한 요소가 적절치 않을 경우 경고를 띄운다.</a:t>
            </a:r>
          </a:p>
          <a:p>
            <a:pPr marL="285600" indent="-285600" defTabSz="885826">
              <a:spcBef>
                <a:spcPct val="20000"/>
              </a:spcBef>
              <a:buClr>
                <a:srgbClr val="255F66"/>
              </a:buClr>
              <a:buFont typeface="Wingdings"/>
              <a:buChar char="Ø"/>
              <a:defRPr/>
            </a:pPr>
            <a:r>
              <a:rPr kumimoji="0" lang="ko-KR" altLang="en-US" sz="2000" b="0" i="0" u="none" strike="noStrike" kern="1200" cap="none" normalizeH="0" dirty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주소를 설정해 맞춤 </a:t>
            </a:r>
            <a:r>
              <a:rPr lang="ko-KR" altLang="en-US" sz="2000" dirty="0" smtClean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</a:rPr>
              <a:t>정보를 </a:t>
            </a:r>
            <a:r>
              <a:rPr lang="ko-KR" altLang="en-US" sz="2000" dirty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</a:rPr>
              <a:t>얻을 수 있다.(</a:t>
            </a:r>
            <a:r>
              <a:rPr kumimoji="0" lang="ko-KR" altLang="en-US" sz="2000" b="0" i="0" u="none" strike="noStrike" kern="1200" cap="none" normalizeH="0" dirty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표나 지도 상에 설정한 주소 정보가 뜬다</a:t>
            </a:r>
            <a:r>
              <a:rPr kumimoji="0" lang="ko-KR" altLang="en-US" sz="2000" b="0" i="0" u="none" strike="noStrike" kern="1200" cap="none" normalizeH="0" dirty="0" smtClean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.)</a:t>
            </a:r>
            <a:endParaRPr kumimoji="0" lang="ko-KR" altLang="en-US" sz="2000" b="0" i="0" u="none" strike="noStrike" kern="1200" cap="none" normalizeH="0" dirty="0">
              <a:ln w="9525">
                <a:solidFill>
                  <a:schemeClr val="accent5">
                    <a:lumMod val="70000"/>
                  </a:schemeClr>
                </a:solidFill>
              </a:ln>
              <a:solidFill>
                <a:schemeClr val="accent5">
                  <a:lumMod val="70000"/>
                </a:schemeClr>
              </a:solidFill>
              <a:latin typeface="+mn-lt"/>
              <a:ea typeface="+mn-ea"/>
              <a:cs typeface="+mn-cs"/>
            </a:endParaRPr>
          </a:p>
          <a:p>
            <a:pPr marL="285600" indent="-285600" algn="l" defTabSz="885826">
              <a:spcBef>
                <a:spcPct val="20000"/>
              </a:spcBef>
              <a:buClr>
                <a:srgbClr val="255F66"/>
              </a:buClr>
              <a:buFont typeface="Wingdings"/>
              <a:buNone/>
              <a:defRPr/>
            </a:pPr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64015" y="1225509"/>
            <a:ext cx="3121916" cy="565702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25163" y="1540757"/>
            <a:ext cx="2561670" cy="21877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908684"/>
          </a:xfrm>
          <a:prstGeom prst="rect">
            <a:avLst/>
          </a:prstGeom>
          <a:solidFill>
            <a:schemeClr val="accent5">
              <a:lumMod val="80000"/>
              <a:lumOff val="2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54508" y="-117157"/>
            <a:ext cx="4406265" cy="1143000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 sz="360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</a:rPr>
              <a:t>화면 구성</a:t>
            </a:r>
            <a:endParaRPr lang="ko-KR" altLang="en-US" sz="3600">
              <a:solidFill>
                <a:schemeClr val="accent5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idx="1"/>
          </p:nvPr>
        </p:nvSpPr>
        <p:spPr>
          <a:xfrm>
            <a:off x="710756" y="1196720"/>
            <a:ext cx="1676779" cy="532638"/>
          </a:xfrm>
        </p:spPr>
        <p:txBody>
          <a:bodyPr/>
          <a:lstStyle/>
          <a:p>
            <a:pPr>
              <a:buNone/>
              <a:defRPr lang="ko-KR" altLang="en-US"/>
            </a:pPr>
            <a:r>
              <a:rPr lang="ko-KR" altLang="en-US" sz="2500">
                <a:ln w="9525">
                  <a:solidFill>
                    <a:schemeClr val="accent5">
                      <a:lumMod val="90000"/>
                    </a:schemeClr>
                  </a:solidFill>
                </a:ln>
                <a:solidFill>
                  <a:schemeClr val="accent5">
                    <a:lumMod val="90000"/>
                  </a:schemeClr>
                </a:solidFill>
              </a:rPr>
              <a:t>주소 설정</a:t>
            </a:r>
            <a:endParaRPr lang="ko-KR" altLang="en-US" sz="2500">
              <a:solidFill>
                <a:schemeClr val="accent5">
                  <a:lumMod val="90000"/>
                </a:scheme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696450" y="4226392"/>
            <a:ext cx="1800226" cy="930824"/>
          </a:xfrm>
          <a:prstGeom prst="rect">
            <a:avLst/>
          </a:prstGeom>
          <a:solidFill>
            <a:schemeClr val="accent5">
              <a:lumMod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" name="부제목 2"/>
          <p:cNvSpPr/>
          <p:nvPr/>
        </p:nvSpPr>
        <p:spPr>
          <a:xfrm>
            <a:off x="9624440" y="4271445"/>
            <a:ext cx="1944246" cy="84071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342900" indent="-342900" algn="ctr" defTabSz="844630" rtl="0" eaLnBrk="1" latinLnBrk="1" hangingPunct="1">
              <a:spcBef>
                <a:spcPct val="20000"/>
              </a:spcBef>
              <a:buFont typeface="Arial"/>
              <a:buNone/>
              <a:defRPr lang="ko-KR" altLang="en-US"/>
            </a:pPr>
            <a:r>
              <a:rPr kumimoji="0" lang="ko-KR" altLang="en-US" sz="1400" i="0" u="none" strike="noStrike" kern="1200" cap="none" normalizeH="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rPr>
              <a:t>주소 선택시 별칭 설정</a:t>
            </a:r>
          </a:p>
          <a:p>
            <a:pPr marL="342900" indent="-342900" algn="ctr" defTabSz="844630" rtl="0" eaLnBrk="1" latinLnBrk="1" hangingPunct="1">
              <a:spcBef>
                <a:spcPct val="20000"/>
              </a:spcBef>
              <a:buFont typeface="Arial"/>
              <a:buNone/>
              <a:defRPr lang="ko-KR" altLang="en-US"/>
            </a:pPr>
            <a:r>
              <a:rPr kumimoji="0" lang="ko-KR" altLang="en-US" sz="1400" i="0" u="none" strike="noStrike" kern="1200" cap="none" normalizeH="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rPr>
              <a:t> 화면이 뜨고 주소를</a:t>
            </a:r>
          </a:p>
          <a:p>
            <a:pPr marL="342900" indent="-342900" algn="ctr" defTabSz="844630" rtl="0" eaLnBrk="1" latinLnBrk="1" hangingPunct="1">
              <a:spcBef>
                <a:spcPct val="20000"/>
              </a:spcBef>
              <a:buFont typeface="Arial"/>
              <a:buNone/>
              <a:defRPr lang="ko-KR" altLang="en-US"/>
            </a:pPr>
            <a:r>
              <a:rPr kumimoji="0" lang="ko-KR" altLang="en-US" sz="1400" i="0" u="none" strike="noStrike" kern="1200" cap="none" normalizeH="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rPr>
              <a:t> 설정할 수 있다.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71325" y="1196720"/>
            <a:ext cx="2820669" cy="2803779"/>
          </a:xfrm>
          <a:prstGeom prst="rect">
            <a:avLst/>
          </a:prstGeom>
          <a:ln w="9525" cap="flat" cmpd="sng">
            <a:solidFill>
              <a:schemeClr val="accent5"/>
            </a:solidFill>
            <a:prstDash val="solid"/>
            <a:round/>
          </a:ln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48369" y="1186426"/>
            <a:ext cx="2894310" cy="2814072"/>
          </a:xfrm>
          <a:prstGeom prst="rect">
            <a:avLst/>
          </a:prstGeom>
          <a:ln w="9525" cap="flat" cmpd="sng">
            <a:solidFill>
              <a:schemeClr val="accent5"/>
            </a:solidFill>
            <a:prstDash val="solid"/>
            <a:round/>
          </a:ln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371325" y="4428485"/>
            <a:ext cx="2232279" cy="1160785"/>
          </a:xfrm>
          <a:prstGeom prst="rect">
            <a:avLst/>
          </a:prstGeom>
          <a:ln w="9525" cap="flat" cmpd="sng">
            <a:solidFill>
              <a:schemeClr val="accent5"/>
            </a:solidFill>
            <a:prstDash val="solid"/>
            <a:round/>
          </a:ln>
        </p:spPr>
      </p:pic>
      <p:sp>
        <p:nvSpPr>
          <p:cNvPr id="29" name="눈물 방울 28"/>
          <p:cNvSpPr/>
          <p:nvPr/>
        </p:nvSpPr>
        <p:spPr>
          <a:xfrm rot="11228366">
            <a:off x="5447919" y="1539637"/>
            <a:ext cx="1296162" cy="1018420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부제목 2"/>
          <p:cNvSpPr/>
          <p:nvPr/>
        </p:nvSpPr>
        <p:spPr>
          <a:xfrm>
            <a:off x="5585066" y="1729358"/>
            <a:ext cx="1021868" cy="720376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10000"/>
          </a:bodyPr>
          <a:lstStyle/>
          <a:p>
            <a:pPr marL="342900" indent="-342900" algn="ctr" defTabSz="818236" rtl="0" eaLnBrk="1" latinLnBrk="1" hangingPunct="1">
              <a:spcBef>
                <a:spcPct val="20000"/>
              </a:spcBef>
              <a:buFont typeface="Arial"/>
              <a:buNone/>
              <a:defRPr lang="ko-KR" altLang="en-US"/>
            </a:pPr>
            <a:r>
              <a:rPr kumimoji="0" lang="ko-KR" altLang="en-US" sz="1400" i="0" u="none" strike="noStrike" kern="1200" cap="none" normalizeH="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rPr>
              <a:t>아이콘을</a:t>
            </a:r>
          </a:p>
          <a:p>
            <a:pPr marL="342900" indent="-342900" algn="ctr" defTabSz="818236" rtl="0" eaLnBrk="1" latinLnBrk="1" hangingPunct="1">
              <a:spcBef>
                <a:spcPct val="20000"/>
              </a:spcBef>
              <a:buFont typeface="Arial"/>
              <a:buNone/>
              <a:defRPr lang="ko-KR" altLang="en-US"/>
            </a:pPr>
            <a:r>
              <a:rPr kumimoji="0" lang="ko-KR" altLang="en-US" sz="1400" i="0" u="none" strike="noStrike" kern="1200" cap="none" normalizeH="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rPr>
              <a:t>눌러</a:t>
            </a:r>
          </a:p>
          <a:p>
            <a:pPr marL="342900" indent="-342900" algn="ctr" defTabSz="818236" rtl="0" eaLnBrk="1" latinLnBrk="1" hangingPunct="1">
              <a:spcBef>
                <a:spcPct val="20000"/>
              </a:spcBef>
              <a:buFont typeface="Arial"/>
              <a:buNone/>
              <a:defRPr lang="ko-KR" altLang="en-US"/>
            </a:pPr>
            <a:r>
              <a:rPr kumimoji="0" lang="ko-KR" altLang="en-US" sz="1400" i="0" u="none" strike="noStrike" kern="1200" cap="none" normalizeH="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rPr>
              <a:t> 주소 검색</a:t>
            </a:r>
          </a:p>
        </p:txBody>
      </p:sp>
      <p:sp>
        <p:nvSpPr>
          <p:cNvPr id="31" name="도형 30"/>
          <p:cNvSpPr/>
          <p:nvPr/>
        </p:nvSpPr>
        <p:spPr>
          <a:xfrm>
            <a:off x="6802343" y="1196720"/>
            <a:ext cx="568981" cy="648081"/>
          </a:xfrm>
          <a:prstGeom prst="swooshArrow">
            <a:avLst>
              <a:gd name="adj1" fmla="val 25000"/>
              <a:gd name="adj2" fmla="val 16667"/>
            </a:avLst>
          </a:prstGeom>
          <a:solidFill>
            <a:schemeClr val="accent5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2" name="도형 31"/>
          <p:cNvSpPr/>
          <p:nvPr/>
        </p:nvSpPr>
        <p:spPr>
          <a:xfrm flipV="1">
            <a:off x="8247747" y="1345308"/>
            <a:ext cx="870912" cy="499492"/>
          </a:xfrm>
          <a:prstGeom prst="swooshArrow">
            <a:avLst>
              <a:gd name="adj1" fmla="val 25000"/>
              <a:gd name="adj2" fmla="val 16667"/>
            </a:avLst>
          </a:prstGeom>
          <a:solidFill>
            <a:schemeClr val="accent5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554891" y="3916488"/>
            <a:ext cx="2547817" cy="2621608"/>
          </a:xfrm>
          <a:prstGeom prst="rect">
            <a:avLst/>
          </a:prstGeom>
          <a:ln>
            <a:solidFill>
              <a:srgbClr val="358791"/>
            </a:solidFill>
          </a:ln>
        </p:spPr>
      </p:pic>
      <p:sp>
        <p:nvSpPr>
          <p:cNvPr id="33" name="직사각형 4"/>
          <p:cNvSpPr/>
          <p:nvPr/>
        </p:nvSpPr>
        <p:spPr>
          <a:xfrm>
            <a:off x="623315" y="1844801"/>
            <a:ext cx="3528441" cy="4536567"/>
          </a:xfrm>
          <a:prstGeom prst="rect">
            <a:avLst/>
          </a:prstGeom>
          <a:solidFill>
            <a:schemeClr val="accent5">
              <a:lumMod val="10000"/>
              <a:lumOff val="90000"/>
            </a:schemeClr>
          </a:solidFill>
          <a:ln w="38100" algn="ctr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45" tIns="360045" rIns="360045" bIns="45720" anchor="t" anchorCtr="0">
            <a:noAutofit/>
          </a:bodyPr>
          <a:lstStyle/>
          <a:p>
            <a:pPr marL="285600" indent="-285600" algn="l" defTabSz="871876">
              <a:spcBef>
                <a:spcPct val="20000"/>
              </a:spcBef>
              <a:buClr>
                <a:srgbClr val="255F66"/>
              </a:buClr>
              <a:buFont typeface="Wingdings"/>
              <a:buChar char="Ø"/>
              <a:defRPr/>
            </a:pPr>
            <a:r>
              <a:rPr kumimoji="0" lang="ko-KR" altLang="en-US" sz="2000" b="0" i="0" u="none" strike="noStrike" kern="1200" cap="none" normalizeH="0" dirty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 아이콘을 눌러 주소를 설정하고 체크하면 그 주소에 맞는 정보를 제공한다.</a:t>
            </a:r>
          </a:p>
          <a:p>
            <a:pPr marL="285600" indent="-285600" defTabSz="871876">
              <a:spcBef>
                <a:spcPct val="20000"/>
              </a:spcBef>
              <a:buClr>
                <a:srgbClr val="255F66"/>
              </a:buClr>
              <a:buFont typeface="Wingdings"/>
              <a:buChar char="Ø"/>
              <a:defRPr/>
            </a:pPr>
            <a:r>
              <a:rPr kumimoji="0" lang="ko-KR" altLang="en-US" sz="2000" b="0" i="0" u="none" strike="noStrike" kern="1200" cap="none" normalizeH="0" dirty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현재 위치로 체크하면 </a:t>
            </a:r>
            <a:r>
              <a:rPr lang="ko-KR" altLang="en-US" sz="2000" dirty="0" smtClean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</a:rPr>
              <a:t>실시간으로 </a:t>
            </a:r>
            <a:r>
              <a:rPr lang="en-US" altLang="ko-KR" sz="2000" dirty="0" err="1" smtClean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</a:rPr>
              <a:t>gps</a:t>
            </a:r>
            <a:r>
              <a:rPr lang="en-US" altLang="ko-KR" sz="2000" dirty="0" smtClean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</a:rPr>
              <a:t> </a:t>
            </a:r>
            <a:r>
              <a:rPr lang="ko-KR" altLang="en-US" sz="2000" dirty="0" smtClean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</a:rPr>
              <a:t>좌표를 받아 올 수 있다</a:t>
            </a:r>
            <a:endParaRPr lang="en-US" altLang="ko-KR" sz="2000" dirty="0" smtClean="0">
              <a:ln w="9525">
                <a:solidFill>
                  <a:schemeClr val="accent5">
                    <a:lumMod val="70000"/>
                  </a:schemeClr>
                </a:solidFill>
              </a:ln>
              <a:solidFill>
                <a:schemeClr val="accent5">
                  <a:lumMod val="70000"/>
                </a:schemeClr>
              </a:solidFill>
            </a:endParaRPr>
          </a:p>
          <a:p>
            <a:pPr marL="285600" indent="-285600" defTabSz="871876">
              <a:spcBef>
                <a:spcPct val="20000"/>
              </a:spcBef>
              <a:buClr>
                <a:srgbClr val="255F66"/>
              </a:buClr>
              <a:buFont typeface="Wingdings"/>
              <a:buChar char="Ø"/>
              <a:defRPr/>
            </a:pPr>
            <a:r>
              <a:rPr kumimoji="0" lang="ko-KR" altLang="en-US" sz="2000" b="0" i="0" u="none" strike="noStrike" kern="1200" cap="none" normalizeH="0" dirty="0" smtClean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별칭을 </a:t>
            </a:r>
            <a:r>
              <a:rPr kumimoji="0" lang="ko-KR" altLang="en-US" sz="2000" b="0" i="0" u="none" strike="noStrike" kern="1200" cap="none" normalizeH="0" dirty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정해 원하는 지역의 코로나 정보를 얻을 수 있다.</a:t>
            </a:r>
            <a:endParaRPr lang="ko-KR" alt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908684"/>
          </a:xfrm>
          <a:prstGeom prst="rect">
            <a:avLst/>
          </a:prstGeom>
          <a:solidFill>
            <a:schemeClr val="accent5">
              <a:lumMod val="80000"/>
              <a:lumOff val="2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54508" y="-117157"/>
            <a:ext cx="4406265" cy="1143000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 sz="360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</a:rPr>
              <a:t>화면 구성</a:t>
            </a:r>
            <a:endParaRPr lang="ko-KR" altLang="en-US" sz="3600">
              <a:solidFill>
                <a:schemeClr val="accent5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idx="1"/>
          </p:nvPr>
        </p:nvSpPr>
        <p:spPr>
          <a:xfrm>
            <a:off x="710756" y="1196720"/>
            <a:ext cx="2648864" cy="532638"/>
          </a:xfrm>
        </p:spPr>
        <p:txBody>
          <a:bodyPr/>
          <a:lstStyle/>
          <a:p>
            <a:pPr>
              <a:buNone/>
              <a:defRPr lang="ko-KR" altLang="en-US"/>
            </a:pPr>
            <a:r>
              <a:rPr lang="ko-KR" altLang="en-US" sz="2500" dirty="0" smtClean="0">
                <a:ln w="9525">
                  <a:solidFill>
                    <a:schemeClr val="accent5">
                      <a:lumMod val="90000"/>
                    </a:schemeClr>
                  </a:solidFill>
                </a:ln>
                <a:solidFill>
                  <a:schemeClr val="accent5">
                    <a:lumMod val="90000"/>
                  </a:schemeClr>
                </a:solidFill>
              </a:rPr>
              <a:t>회원정보</a:t>
            </a:r>
            <a:endParaRPr lang="ko-KR" altLang="en-US" sz="2500" dirty="0">
              <a:solidFill>
                <a:schemeClr val="accent5">
                  <a:lumMod val="90000"/>
                </a:schemeClr>
              </a:solidFill>
            </a:endParaRPr>
          </a:p>
        </p:txBody>
      </p:sp>
      <p:sp>
        <p:nvSpPr>
          <p:cNvPr id="18" name="화살표: 오른쪽 17"/>
          <p:cNvSpPr/>
          <p:nvPr/>
        </p:nvSpPr>
        <p:spPr>
          <a:xfrm>
            <a:off x="7686600" y="3456715"/>
            <a:ext cx="756097" cy="17265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03356" y="1253997"/>
            <a:ext cx="2704854" cy="51273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521087" y="1241794"/>
            <a:ext cx="2704853" cy="51773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" name="직사각형 4"/>
          <p:cNvSpPr/>
          <p:nvPr/>
        </p:nvSpPr>
        <p:spPr>
          <a:xfrm>
            <a:off x="623315" y="1844801"/>
            <a:ext cx="3528441" cy="4536567"/>
          </a:xfrm>
          <a:prstGeom prst="rect">
            <a:avLst/>
          </a:prstGeom>
          <a:solidFill>
            <a:schemeClr val="accent5">
              <a:lumMod val="10000"/>
              <a:lumOff val="90000"/>
            </a:schemeClr>
          </a:solidFill>
          <a:ln w="38100" algn="ctr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45" tIns="360045" rIns="360045" bIns="45720" anchor="t" anchorCtr="0">
            <a:noAutofit/>
          </a:bodyPr>
          <a:lstStyle/>
          <a:p>
            <a:pPr marL="285600" indent="-285600" algn="l" defTabSz="858143">
              <a:spcBef>
                <a:spcPct val="20000"/>
              </a:spcBef>
              <a:buClr>
                <a:srgbClr val="255F66"/>
              </a:buClr>
              <a:buFont typeface="Wingdings"/>
              <a:buChar char="Ø"/>
              <a:defRPr/>
            </a:pPr>
            <a:r>
              <a:rPr kumimoji="0" lang="ko-KR" altLang="en-US" sz="2000" b="0" i="0" u="none" strike="noStrike" kern="1200" cap="none" normalizeH="0" dirty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 회원 정보를 수정할 수 있으며 등록된 주소 정보를 수정하거나 새로 추가 할 수 있다. </a:t>
            </a:r>
          </a:p>
          <a:p>
            <a:pPr marL="285600" indent="-285600" algn="l" defTabSz="858143">
              <a:spcBef>
                <a:spcPct val="20000"/>
              </a:spcBef>
              <a:buClr>
                <a:srgbClr val="255F66"/>
              </a:buClr>
              <a:buFont typeface="Wingdings"/>
              <a:buChar char="Ø"/>
              <a:defRPr/>
            </a:pPr>
            <a:r>
              <a:rPr lang="ko-KR" altLang="en-US" sz="2000" dirty="0" smtClean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</a:rPr>
              <a:t>라디오박스에서 </a:t>
            </a:r>
            <a:r>
              <a:rPr kumimoji="0" lang="ko-KR" altLang="en-US" sz="2000" b="0" i="0" u="none" strike="noStrike" kern="1200" cap="none" normalizeH="0" dirty="0" smtClean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선택된 주소 </a:t>
            </a:r>
            <a:r>
              <a:rPr kumimoji="0" lang="ko-KR" altLang="en-US" sz="2000" b="0" i="0" u="none" strike="noStrike" kern="1200" cap="none" normalizeH="0" smtClean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정보에 맞 </a:t>
            </a:r>
            <a:r>
              <a:rPr kumimoji="0" lang="ko-KR" altLang="en-US" sz="2000" b="0" i="0" u="none" strike="noStrike" kern="1200" cap="none" normalizeH="0" dirty="0" smtClean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정보를 제공한다</a:t>
            </a:r>
            <a:r>
              <a:rPr kumimoji="0" lang="en-US" altLang="ko-KR" sz="2000" b="0" i="0" u="none" strike="noStrike" kern="1200" cap="none" normalizeH="0" dirty="0" smtClean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.</a:t>
            </a:r>
            <a:endParaRPr lang="ko-KR" alt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908684"/>
          </a:xfrm>
          <a:prstGeom prst="rect">
            <a:avLst/>
          </a:prstGeom>
          <a:solidFill>
            <a:schemeClr val="accent5">
              <a:lumMod val="80000"/>
              <a:lumOff val="2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54508" y="-117157"/>
            <a:ext cx="4406265" cy="1143000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 sz="360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</a:rPr>
              <a:t>화면 구성</a:t>
            </a:r>
            <a:endParaRPr lang="ko-KR" altLang="en-US" sz="3600">
              <a:solidFill>
                <a:schemeClr val="accent5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idx="1"/>
          </p:nvPr>
        </p:nvSpPr>
        <p:spPr>
          <a:xfrm>
            <a:off x="710756" y="1196720"/>
            <a:ext cx="2792919" cy="532638"/>
          </a:xfrm>
        </p:spPr>
        <p:txBody>
          <a:bodyPr/>
          <a:lstStyle/>
          <a:p>
            <a:pPr>
              <a:buNone/>
              <a:defRPr lang="ko-KR" altLang="en-US"/>
            </a:pPr>
            <a:r>
              <a:rPr lang="ko-KR" altLang="en-US" sz="2500">
                <a:ln w="9525">
                  <a:solidFill>
                    <a:schemeClr val="accent5">
                      <a:lumMod val="90000"/>
                    </a:schemeClr>
                  </a:solidFill>
                </a:ln>
                <a:solidFill>
                  <a:schemeClr val="accent5">
                    <a:lumMod val="90000"/>
                  </a:schemeClr>
                </a:solidFill>
              </a:rPr>
              <a:t>채팅</a:t>
            </a:r>
            <a:endParaRPr lang="ko-KR" altLang="en-US" sz="2500">
              <a:solidFill>
                <a:schemeClr val="accent5">
                  <a:lumMod val="90000"/>
                </a:schemeClr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618165" y="1954766"/>
            <a:ext cx="2520383" cy="3014558"/>
          </a:xfrm>
          <a:prstGeom prst="rect">
            <a:avLst/>
          </a:prstGeom>
          <a:ln w="9525" cap="flat" cmpd="sng">
            <a:solidFill>
              <a:schemeClr val="accent5"/>
            </a:solidFill>
            <a:prstDash val="solid"/>
            <a:round/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53593" y="2972646"/>
            <a:ext cx="2570800" cy="3140963"/>
          </a:xfrm>
          <a:prstGeom prst="rect">
            <a:avLst/>
          </a:prstGeom>
          <a:ln w="9525" cap="flat" cmpd="sng">
            <a:solidFill>
              <a:schemeClr val="accent5"/>
            </a:solidFill>
            <a:prstDash val="solid"/>
            <a:round/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886605" y="953737"/>
            <a:ext cx="638175" cy="752475"/>
          </a:xfrm>
          <a:prstGeom prst="rect">
            <a:avLst/>
          </a:prstGeom>
          <a:ln w="9525" cap="flat" cmpd="sng">
            <a:solidFill>
              <a:schemeClr val="accent5"/>
            </a:solidFill>
            <a:prstDash val="solid"/>
            <a:round/>
          </a:ln>
        </p:spPr>
      </p:pic>
      <p:sp>
        <p:nvSpPr>
          <p:cNvPr id="26" name="도형 25"/>
          <p:cNvSpPr/>
          <p:nvPr/>
        </p:nvSpPr>
        <p:spPr>
          <a:xfrm rot="5378331">
            <a:off x="8453712" y="1147849"/>
            <a:ext cx="673565" cy="776184"/>
          </a:xfrm>
          <a:prstGeom prst="swooshArrow">
            <a:avLst>
              <a:gd name="adj1" fmla="val 25000"/>
              <a:gd name="adj2" fmla="val 16667"/>
            </a:avLst>
          </a:prstGeom>
          <a:solidFill>
            <a:schemeClr val="accent5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도형 27"/>
          <p:cNvSpPr/>
          <p:nvPr/>
        </p:nvSpPr>
        <p:spPr>
          <a:xfrm rot="10299605">
            <a:off x="7763398" y="3921043"/>
            <a:ext cx="764565" cy="951295"/>
          </a:xfrm>
          <a:prstGeom prst="swooshArrow">
            <a:avLst>
              <a:gd name="adj1" fmla="val 25000"/>
              <a:gd name="adj2" fmla="val 16667"/>
            </a:avLst>
          </a:prstGeom>
          <a:solidFill>
            <a:schemeClr val="accent5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534981" y="4969324"/>
            <a:ext cx="1800226" cy="513552"/>
          </a:xfrm>
          <a:prstGeom prst="rect">
            <a:avLst/>
          </a:prstGeom>
          <a:solidFill>
            <a:schemeClr val="accent5">
              <a:lumMod val="9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부제목 2"/>
          <p:cNvSpPr/>
          <p:nvPr/>
        </p:nvSpPr>
        <p:spPr>
          <a:xfrm>
            <a:off x="5462971" y="4969324"/>
            <a:ext cx="1944246" cy="513552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342900" indent="-342900" algn="ctr" defTabSz="805350" rtl="0" eaLnBrk="1" latinLnBrk="1" hangingPunct="1">
              <a:spcBef>
                <a:spcPct val="20000"/>
              </a:spcBef>
              <a:buFont typeface="Arial"/>
              <a:buNone/>
              <a:defRPr lang="ko-KR" altLang="en-US"/>
            </a:pPr>
            <a:r>
              <a:rPr kumimoji="0" lang="ko-KR" altLang="en-US" sz="1400" i="0" u="none" strike="noStrike" kern="1200" cap="none" normalizeH="0" dirty="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rPr>
              <a:t>감지한 욕설은 ***로 표시한다.</a:t>
            </a:r>
            <a:endParaRPr kumimoji="0" lang="ko-KR" altLang="en-US" sz="1400" i="0" u="none" strike="noStrike" kern="1200" cap="none" normalizeH="0" dirty="0">
              <a:solidFill>
                <a:schemeClr val="accent5">
                  <a:lumMod val="10000"/>
                  <a:lumOff val="9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5"/>
          <a:srcRect l="66430" t="7570" b="66430"/>
          <a:stretch>
            <a:fillRect/>
          </a:stretch>
        </p:blipFill>
        <p:spPr>
          <a:xfrm>
            <a:off x="5534981" y="953737"/>
            <a:ext cx="2059361" cy="1782606"/>
          </a:xfrm>
          <a:prstGeom prst="rect">
            <a:avLst/>
          </a:prstGeom>
          <a:ln w="9525" cap="flat" cmpd="sng">
            <a:solidFill>
              <a:schemeClr val="accent5"/>
            </a:solidFill>
            <a:prstDash val="solid"/>
            <a:round/>
          </a:ln>
        </p:spPr>
      </p:pic>
      <p:sp>
        <p:nvSpPr>
          <p:cNvPr id="25" name="도형 24"/>
          <p:cNvSpPr/>
          <p:nvPr/>
        </p:nvSpPr>
        <p:spPr>
          <a:xfrm>
            <a:off x="7335207" y="1092031"/>
            <a:ext cx="705036" cy="669799"/>
          </a:xfrm>
          <a:prstGeom prst="swooshArrow">
            <a:avLst>
              <a:gd name="adj1" fmla="val 25000"/>
              <a:gd name="adj2" fmla="val 16667"/>
            </a:avLst>
          </a:prstGeom>
          <a:solidFill>
            <a:schemeClr val="accent5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2" name="직사각형 4"/>
          <p:cNvSpPr/>
          <p:nvPr/>
        </p:nvSpPr>
        <p:spPr>
          <a:xfrm>
            <a:off x="623315" y="1844801"/>
            <a:ext cx="3528441" cy="4536567"/>
          </a:xfrm>
          <a:prstGeom prst="rect">
            <a:avLst/>
          </a:prstGeom>
          <a:solidFill>
            <a:schemeClr val="accent5">
              <a:lumMod val="10000"/>
              <a:lumOff val="90000"/>
            </a:schemeClr>
          </a:solidFill>
          <a:ln w="38100" algn="ctr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45" tIns="360045" rIns="360045" bIns="45720" anchor="t" anchorCtr="0">
            <a:noAutofit/>
          </a:bodyPr>
          <a:lstStyle/>
          <a:p>
            <a:pPr marL="285600" indent="-285600" algn="l" defTabSz="858143">
              <a:spcBef>
                <a:spcPct val="20000"/>
              </a:spcBef>
              <a:buClr>
                <a:srgbClr val="255F66"/>
              </a:buClr>
              <a:buFont typeface="Wingdings"/>
              <a:buChar char="Ø"/>
              <a:defRPr/>
            </a:pPr>
            <a:r>
              <a:rPr kumimoji="0" lang="ko-KR" altLang="en-US" sz="2000" b="0" i="0" u="none" strike="noStrike" kern="1200" cap="none" normalizeH="0" dirty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모든 화면에서 아이콘을 눌러 </a:t>
            </a:r>
            <a:r>
              <a:rPr kumimoji="0" lang="ko-KR" altLang="en-US" sz="2000" b="0" i="0" u="none" strike="noStrike" kern="1200" cap="none" normalizeH="0" dirty="0" err="1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채팅방으로</a:t>
            </a:r>
            <a:r>
              <a:rPr kumimoji="0" lang="ko-KR" altLang="en-US" sz="2000" b="0" i="0" u="none" strike="noStrike" kern="1200" cap="none" normalizeH="0" dirty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 이동할 수 있다.</a:t>
            </a:r>
          </a:p>
          <a:p>
            <a:pPr marL="285600" indent="-285600" algn="l" defTabSz="858143">
              <a:spcBef>
                <a:spcPct val="20000"/>
              </a:spcBef>
              <a:buClr>
                <a:srgbClr val="255F66"/>
              </a:buClr>
              <a:buFont typeface="Wingdings"/>
              <a:buChar char="Ø"/>
              <a:defRPr/>
            </a:pPr>
            <a:r>
              <a:rPr kumimoji="0" lang="ko-KR" altLang="en-US" sz="2000" b="0" i="0" u="none" strike="noStrike" kern="1200" cap="none" normalizeH="0" dirty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익명 채팅이며 욕설 </a:t>
            </a:r>
            <a:r>
              <a:rPr kumimoji="0" lang="ko-KR" altLang="en-US" sz="2000" b="0" i="0" u="none" strike="noStrike" kern="1200" cap="none" normalizeH="0" dirty="0" err="1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필터링</a:t>
            </a:r>
            <a:r>
              <a:rPr kumimoji="0" lang="ko-KR" altLang="en-US" sz="2000" b="0" i="0" u="none" strike="noStrike" kern="1200" cap="none" normalizeH="0" dirty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 기능이 있다.</a:t>
            </a:r>
          </a:p>
          <a:p>
            <a:pPr marL="285600" indent="-285600" algn="l" defTabSz="858143">
              <a:spcBef>
                <a:spcPct val="20000"/>
              </a:spcBef>
              <a:buClr>
                <a:srgbClr val="255F66"/>
              </a:buClr>
              <a:buFont typeface="Wingdings"/>
              <a:buNone/>
              <a:defRPr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4123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908684"/>
          </a:xfrm>
          <a:prstGeom prst="rect">
            <a:avLst/>
          </a:prstGeom>
          <a:solidFill>
            <a:schemeClr val="accent5">
              <a:lumMod val="80000"/>
              <a:lumOff val="2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54508" y="-117157"/>
            <a:ext cx="4406265" cy="1143000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 sz="360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</a:rPr>
              <a:t>화면 구성</a:t>
            </a:r>
            <a:endParaRPr lang="ko-KR" altLang="en-US" sz="3600">
              <a:solidFill>
                <a:schemeClr val="accent5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idx="1"/>
          </p:nvPr>
        </p:nvSpPr>
        <p:spPr>
          <a:xfrm>
            <a:off x="710756" y="1196720"/>
            <a:ext cx="2792919" cy="532638"/>
          </a:xfrm>
        </p:spPr>
        <p:txBody>
          <a:bodyPr/>
          <a:lstStyle/>
          <a:p>
            <a:pPr>
              <a:buNone/>
              <a:defRPr lang="ko-KR" altLang="en-US"/>
            </a:pPr>
            <a:r>
              <a:rPr lang="ko-KR" altLang="en-US" sz="2500">
                <a:ln w="9525">
                  <a:solidFill>
                    <a:schemeClr val="accent5">
                      <a:lumMod val="90000"/>
                    </a:schemeClr>
                  </a:solidFill>
                </a:ln>
                <a:solidFill>
                  <a:schemeClr val="accent5">
                    <a:lumMod val="90000"/>
                  </a:schemeClr>
                </a:solidFill>
              </a:rPr>
              <a:t>개인 코로나 정보</a:t>
            </a:r>
            <a:endParaRPr lang="ko-KR" altLang="en-US" sz="2500">
              <a:solidFill>
                <a:schemeClr val="accent5">
                  <a:lumMod val="90000"/>
                </a:schemeClr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95775" y="1220876"/>
            <a:ext cx="4713554" cy="2208123"/>
          </a:xfrm>
          <a:prstGeom prst="rect">
            <a:avLst/>
          </a:prstGeom>
          <a:ln w="9525" cap="flat" cmpd="sng">
            <a:solidFill>
              <a:schemeClr val="accent5"/>
            </a:solidFill>
            <a:prstDash val="solid"/>
            <a:round/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67191" y="4437126"/>
            <a:ext cx="6444015" cy="1107565"/>
          </a:xfrm>
          <a:prstGeom prst="rect">
            <a:avLst/>
          </a:prstGeom>
          <a:ln w="9525" cap="flat" cmpd="sng">
            <a:solidFill>
              <a:schemeClr val="accent5"/>
            </a:solidFill>
            <a:prstDash val="solid"/>
            <a:round/>
          </a:ln>
        </p:spPr>
      </p:pic>
      <p:sp>
        <p:nvSpPr>
          <p:cNvPr id="20" name="설명선: 오른쪽 화살표 19"/>
          <p:cNvSpPr/>
          <p:nvPr/>
        </p:nvSpPr>
        <p:spPr>
          <a:xfrm rot="16200000">
            <a:off x="5015584" y="4888462"/>
            <a:ext cx="1042187" cy="2231748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accent5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부제목 2"/>
          <p:cNvSpPr/>
          <p:nvPr/>
        </p:nvSpPr>
        <p:spPr>
          <a:xfrm>
            <a:off x="4358289" y="5828732"/>
            <a:ext cx="2356777" cy="84071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342900" indent="-342900" algn="ctr" defTabSz="805350" rtl="0" eaLnBrk="1" latinLnBrk="1" hangingPunct="1">
              <a:spcBef>
                <a:spcPct val="20000"/>
              </a:spcBef>
              <a:buFont typeface="Arial"/>
              <a:buNone/>
              <a:defRPr lang="ko-KR" altLang="en-US"/>
            </a:pPr>
            <a:r>
              <a:rPr kumimoji="0" lang="ko-KR" altLang="en-US" sz="1400" i="0" u="none" strike="noStrike" kern="1200" cap="none" normalizeH="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rPr>
              <a:t>기록 종류를 누르면 수정이</a:t>
            </a:r>
          </a:p>
          <a:p>
            <a:pPr marL="342900" indent="-342900" algn="ctr" defTabSz="805350" rtl="0" eaLnBrk="1" latinLnBrk="1" hangingPunct="1">
              <a:spcBef>
                <a:spcPct val="20000"/>
              </a:spcBef>
              <a:buFont typeface="Arial"/>
              <a:buNone/>
              <a:defRPr lang="ko-KR" altLang="en-US"/>
            </a:pPr>
            <a:r>
              <a:rPr kumimoji="0" lang="ko-KR" altLang="en-US" sz="1400" i="0" u="none" strike="noStrike" kern="1200" cap="none" normalizeH="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rPr>
              <a:t> 가능한 화면으로 이동한다.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392180" y="1989071"/>
            <a:ext cx="4492297" cy="22587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" name="직사각형 4"/>
          <p:cNvSpPr/>
          <p:nvPr/>
        </p:nvSpPr>
        <p:spPr>
          <a:xfrm>
            <a:off x="623315" y="1844801"/>
            <a:ext cx="3528441" cy="4536567"/>
          </a:xfrm>
          <a:prstGeom prst="rect">
            <a:avLst/>
          </a:prstGeom>
          <a:solidFill>
            <a:schemeClr val="accent5">
              <a:lumMod val="10000"/>
              <a:lumOff val="90000"/>
            </a:schemeClr>
          </a:solidFill>
          <a:ln w="38100" algn="ctr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45" tIns="360045" rIns="360045" bIns="45720" anchor="t" anchorCtr="0">
            <a:noAutofit/>
          </a:bodyPr>
          <a:lstStyle/>
          <a:p>
            <a:pPr marL="285600" indent="-285600" algn="l" defTabSz="858143">
              <a:spcBef>
                <a:spcPct val="20000"/>
              </a:spcBef>
              <a:buClr>
                <a:srgbClr val="255F66"/>
              </a:buClr>
              <a:buFont typeface="Wingdings"/>
              <a:buChar char="Ø"/>
              <a:defRPr/>
            </a:pPr>
            <a:r>
              <a:rPr kumimoji="0" lang="ko-KR" altLang="en-US" sz="2000" b="0" i="0" u="none" strike="noStrike" kern="1200" cap="none" normalizeH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 개인의 백신 접종과 코로나 검사에 대한 내역을 기록할 수 있으며 수정이 가능하다.</a:t>
            </a:r>
            <a:endParaRPr lang="ko-KR" altLang="en-US"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96609" y="1596650"/>
            <a:ext cx="3598781" cy="3920611"/>
          </a:xfrm>
          <a:prstGeom prst="rect">
            <a:avLst/>
          </a:prstGeom>
          <a:ln w="9525" cap="flat" cmpd="sng">
            <a:solidFill>
              <a:schemeClr val="accent5"/>
            </a:solidFill>
            <a:prstDash val="solid"/>
            <a:round/>
          </a:ln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098522" y="2483731"/>
            <a:ext cx="3830361" cy="3929035"/>
          </a:xfrm>
          <a:prstGeom prst="rect">
            <a:avLst/>
          </a:prstGeom>
          <a:ln w="9525" cap="flat" cmpd="sng">
            <a:solidFill>
              <a:schemeClr val="accent5"/>
            </a:solidFill>
            <a:prstDash val="solid"/>
            <a:round/>
          </a:ln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908684"/>
          </a:xfrm>
          <a:prstGeom prst="rect">
            <a:avLst/>
          </a:prstGeom>
          <a:solidFill>
            <a:schemeClr val="accent5">
              <a:lumMod val="80000"/>
              <a:lumOff val="2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54508" y="-117157"/>
            <a:ext cx="4406265" cy="1143000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 sz="360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</a:rPr>
              <a:t>화면 구성</a:t>
            </a:r>
            <a:endParaRPr lang="ko-KR" altLang="en-US" sz="3600">
              <a:solidFill>
                <a:schemeClr val="accent5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idx="1"/>
          </p:nvPr>
        </p:nvSpPr>
        <p:spPr>
          <a:xfrm>
            <a:off x="710756" y="1196720"/>
            <a:ext cx="2792919" cy="532638"/>
          </a:xfrm>
        </p:spPr>
        <p:txBody>
          <a:bodyPr/>
          <a:lstStyle/>
          <a:p>
            <a:pPr>
              <a:buNone/>
              <a:defRPr lang="ko-KR" altLang="en-US"/>
            </a:pPr>
            <a:r>
              <a:rPr lang="ko-KR" altLang="en-US" sz="2500" dirty="0">
                <a:ln w="9525">
                  <a:solidFill>
                    <a:schemeClr val="accent5">
                      <a:lumMod val="90000"/>
                    </a:schemeClr>
                  </a:solidFill>
                </a:ln>
                <a:solidFill>
                  <a:schemeClr val="accent5">
                    <a:lumMod val="90000"/>
                  </a:schemeClr>
                </a:solidFill>
              </a:rPr>
              <a:t>코로나 현재 상황</a:t>
            </a:r>
            <a:endParaRPr lang="ko-KR" altLang="en-US" sz="2500" dirty="0">
              <a:solidFill>
                <a:schemeClr val="accent5">
                  <a:lumMod val="90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rcRect t="27950" b="44750"/>
          <a:stretch>
            <a:fillRect/>
          </a:stretch>
        </p:blipFill>
        <p:spPr>
          <a:xfrm>
            <a:off x="7835405" y="1116577"/>
            <a:ext cx="4356595" cy="1225560"/>
          </a:xfrm>
          <a:prstGeom prst="rect">
            <a:avLst/>
          </a:prstGeom>
          <a:ln w="9525" cap="flat" cmpd="sng">
            <a:solidFill>
              <a:schemeClr val="accent5"/>
            </a:solidFill>
            <a:prstDash val="solid"/>
            <a:round/>
          </a:ln>
        </p:spPr>
      </p:pic>
      <p:sp>
        <p:nvSpPr>
          <p:cNvPr id="21" name="도형 20"/>
          <p:cNvSpPr/>
          <p:nvPr/>
        </p:nvSpPr>
        <p:spPr>
          <a:xfrm rot="2246114" flipV="1">
            <a:off x="5804632" y="1956694"/>
            <a:ext cx="582735" cy="1008126"/>
          </a:xfrm>
          <a:prstGeom prst="swooshArrow">
            <a:avLst>
              <a:gd name="adj1" fmla="val 25000"/>
              <a:gd name="adj2" fmla="val 16667"/>
            </a:avLst>
          </a:prstGeom>
          <a:solidFill>
            <a:schemeClr val="accent5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5" name="도형 24"/>
          <p:cNvSpPr/>
          <p:nvPr/>
        </p:nvSpPr>
        <p:spPr>
          <a:xfrm rot="19951906" flipV="1">
            <a:off x="7503508" y="3362552"/>
            <a:ext cx="582735" cy="1008126"/>
          </a:xfrm>
          <a:prstGeom prst="swooshArrow">
            <a:avLst>
              <a:gd name="adj1" fmla="val 25000"/>
              <a:gd name="adj2" fmla="val 16667"/>
            </a:avLst>
          </a:prstGeom>
          <a:solidFill>
            <a:schemeClr val="accent5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직사각형 4"/>
          <p:cNvSpPr/>
          <p:nvPr/>
        </p:nvSpPr>
        <p:spPr>
          <a:xfrm>
            <a:off x="623315" y="1844801"/>
            <a:ext cx="3528441" cy="4536567"/>
          </a:xfrm>
          <a:prstGeom prst="rect">
            <a:avLst/>
          </a:prstGeom>
          <a:solidFill>
            <a:schemeClr val="accent5">
              <a:lumMod val="10000"/>
              <a:lumOff val="90000"/>
            </a:schemeClr>
          </a:solidFill>
          <a:ln w="38100" algn="ctr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52031" tIns="252031" rIns="252031" bIns="252031" anchor="t" anchorCtr="0">
            <a:noAutofit/>
          </a:bodyPr>
          <a:lstStyle/>
          <a:p>
            <a:pPr marL="285600" indent="-285600" algn="l" defTabSz="858143">
              <a:spcBef>
                <a:spcPct val="20000"/>
              </a:spcBef>
              <a:buClr>
                <a:srgbClr val="255F66"/>
              </a:buClr>
              <a:buFont typeface="Wingdings"/>
              <a:buChar char="Ø"/>
              <a:defRPr/>
            </a:pPr>
            <a:r>
              <a:rPr kumimoji="0" lang="ko-KR" altLang="en-US" sz="2000" b="0" i="0" u="none" strike="noStrike" kern="1200" cap="none" normalizeH="0" dirty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 지역별 </a:t>
            </a:r>
            <a:r>
              <a:rPr kumimoji="0" lang="ko-KR" altLang="en-US" sz="2000" b="0" i="0" u="none" strike="noStrike" kern="1200" cap="none" normalizeH="0" dirty="0" err="1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확진자</a:t>
            </a:r>
            <a:r>
              <a:rPr kumimoji="0" lang="ko-KR" altLang="en-US" sz="2000" b="0" i="0" u="none" strike="noStrike" kern="1200" cap="none" normalizeH="0" dirty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 수를 그래프로 표현하고 </a:t>
            </a:r>
            <a:r>
              <a:rPr kumimoji="0" lang="ko-KR" altLang="en-US" sz="2000" b="0" i="0" u="none" strike="noStrike" kern="1200" cap="none" normalizeH="0" dirty="0" err="1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확진자</a:t>
            </a:r>
            <a:r>
              <a:rPr kumimoji="0" lang="ko-KR" altLang="en-US" sz="2000" b="0" i="0" u="none" strike="noStrike" kern="1200" cap="none" normalizeH="0" dirty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 수 및 사망자 수 등 </a:t>
            </a:r>
            <a:r>
              <a:rPr kumimoji="0" lang="ko-KR" altLang="en-US" sz="2000" b="0" i="0" u="none" strike="noStrike" kern="1200" cap="none" normalizeH="0" dirty="0" err="1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코로나관련</a:t>
            </a:r>
            <a:r>
              <a:rPr kumimoji="0" lang="ko-KR" altLang="en-US" sz="2000" b="0" i="0" u="none" strike="noStrike" kern="1200" cap="none" normalizeH="0" dirty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 정보들을 </a:t>
            </a:r>
            <a:r>
              <a:rPr kumimoji="0" lang="en-US" altLang="ko-KR" sz="2000" b="0" i="0" u="none" strike="noStrike" kern="1200" cap="none" normalizeH="0" dirty="0" err="1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api</a:t>
            </a:r>
            <a:r>
              <a:rPr kumimoji="0" lang="ko-KR" altLang="en-US" sz="2000" b="0" i="0" u="none" strike="noStrike" kern="1200" cap="none" normalizeH="0" dirty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로 가져와 표로 구현하였다. </a:t>
            </a:r>
          </a:p>
          <a:p>
            <a:pPr marL="285600" indent="-285600" algn="l" defTabSz="858143">
              <a:spcBef>
                <a:spcPct val="20000"/>
              </a:spcBef>
              <a:buClr>
                <a:srgbClr val="255F66"/>
              </a:buClr>
              <a:buFont typeface="Wingdings"/>
              <a:buChar char="Ø"/>
              <a:defRPr/>
            </a:pPr>
            <a:r>
              <a:rPr kumimoji="0" lang="ko-KR" altLang="en-US" sz="2000" b="0" i="0" u="none" strike="noStrike" kern="1200" cap="none" normalizeH="0" dirty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그래프에는 주소 등록된 지역과 </a:t>
            </a:r>
            <a:r>
              <a:rPr kumimoji="0" lang="ko-KR" altLang="en-US" sz="2000" b="0" i="0" u="none" strike="noStrike" kern="1200" cap="none" normalizeH="0" dirty="0" err="1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확진자</a:t>
            </a:r>
            <a:r>
              <a:rPr kumimoji="0" lang="ko-KR" altLang="en-US" sz="2000" b="0" i="0" u="none" strike="noStrike" kern="1200" cap="none" normalizeH="0" dirty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 수가 가장 많은 4지역이 나타난다.</a:t>
            </a:r>
          </a:p>
          <a:p>
            <a:pPr marL="285600" indent="-285600" algn="l" defTabSz="858143">
              <a:spcBef>
                <a:spcPct val="20000"/>
              </a:spcBef>
              <a:buClr>
                <a:srgbClr val="255F66"/>
              </a:buClr>
              <a:buFont typeface="Wingdings"/>
              <a:buChar char="Ø"/>
              <a:defRPr/>
            </a:pPr>
            <a:r>
              <a:rPr kumimoji="0" lang="ko-KR" altLang="en-US" sz="2000" b="0" i="0" u="none" strike="noStrike" kern="1200" cap="none" normalizeH="0" dirty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검색 기능을 구현하여 </a:t>
            </a:r>
            <a:r>
              <a:rPr kumimoji="0" lang="ko-KR" altLang="en-US" sz="2000" b="0" i="0" u="none" strike="noStrike" kern="1200" cap="none" normalizeH="0" dirty="0" err="1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지역명을</a:t>
            </a:r>
            <a:r>
              <a:rPr kumimoji="0" lang="ko-KR" altLang="en-US" sz="2000" b="0" i="0" u="none" strike="noStrike" kern="1200" cap="none" normalizeH="0" dirty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 입력하면 회원 정보에 등록된 지역과 비교 그래프를 보여준다.</a:t>
            </a:r>
            <a:endParaRPr lang="ko-KR" altLang="en-US" sz="2000" dirty="0"/>
          </a:p>
        </p:txBody>
      </p:sp>
      <p:sp>
        <p:nvSpPr>
          <p:cNvPr id="29" name="직사각형 4"/>
          <p:cNvSpPr/>
          <p:nvPr/>
        </p:nvSpPr>
        <p:spPr>
          <a:xfrm>
            <a:off x="4948068" y="525973"/>
            <a:ext cx="2295865" cy="999739"/>
          </a:xfrm>
          <a:prstGeom prst="rect">
            <a:avLst/>
          </a:prstGeom>
          <a:solidFill>
            <a:schemeClr val="accent5"/>
          </a:solidFill>
          <a:ln w="63500" algn="ctr">
            <a:solidFill>
              <a:schemeClr val="accent5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342900" indent="-342900" algn="ctr" defTabSz="831328" rtl="0" eaLnBrk="1" latinLnBrk="1" hangingPunct="1">
              <a:spcBef>
                <a:spcPct val="20000"/>
              </a:spcBef>
              <a:buFont typeface="Arial"/>
              <a:buNone/>
              <a:defRPr/>
            </a:pPr>
            <a:r>
              <a:rPr kumimoji="0" lang="ko-KR" altLang="en-US" sz="1400" i="0" u="none" strike="noStrike" kern="1200" cap="none" normalizeH="0" dirty="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rPr>
              <a:t>주소 정보에 기록된 지역이</a:t>
            </a:r>
          </a:p>
          <a:p>
            <a:pPr marL="342900" indent="-342900" algn="ctr" defTabSz="831328" rtl="0" eaLnBrk="1" latinLnBrk="1" hangingPunct="1">
              <a:spcBef>
                <a:spcPct val="20000"/>
              </a:spcBef>
              <a:buFont typeface="Arial"/>
              <a:buNone/>
              <a:defRPr/>
            </a:pPr>
            <a:r>
              <a:rPr kumimoji="0" lang="ko-KR" altLang="en-US" sz="1400" i="0" u="none" strike="noStrike" kern="1200" cap="none" normalizeH="0" dirty="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0" lang="ko-KR" altLang="en-US" sz="1400" i="0" u="none" strike="noStrike" kern="1200" cap="none" normalizeH="0" dirty="0" err="1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rPr>
              <a:t>확진자</a:t>
            </a:r>
            <a:r>
              <a:rPr kumimoji="0" lang="ko-KR" altLang="en-US" sz="1400" i="0" u="none" strike="noStrike" kern="1200" cap="none" normalizeH="0" dirty="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rPr>
              <a:t> 수가 많은 지역중 </a:t>
            </a:r>
          </a:p>
          <a:p>
            <a:pPr marL="342900" indent="-342900" algn="ctr" defTabSz="831328" rtl="0" eaLnBrk="1" latinLnBrk="1" hangingPunct="1">
              <a:spcBef>
                <a:spcPct val="20000"/>
              </a:spcBef>
              <a:buFont typeface="Arial"/>
              <a:buNone/>
              <a:defRPr/>
            </a:pPr>
            <a:r>
              <a:rPr kumimoji="0" lang="ko-KR" altLang="en-US" sz="1400" i="0" u="none" strike="noStrike" kern="1200" cap="none" normalizeH="0" dirty="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rPr>
              <a:t>하나와 겹치면 겹친 지역의</a:t>
            </a:r>
          </a:p>
          <a:p>
            <a:pPr marL="342900" indent="-342900" algn="ctr" defTabSz="831328" rtl="0" eaLnBrk="1" latinLnBrk="1" hangingPunct="1">
              <a:spcBef>
                <a:spcPct val="20000"/>
              </a:spcBef>
              <a:buFont typeface="Arial"/>
              <a:buNone/>
              <a:defRPr/>
            </a:pPr>
            <a:r>
              <a:rPr kumimoji="0" lang="ko-KR" altLang="en-US" sz="1400" i="0" u="none" strike="noStrike" kern="1200" cap="none" normalizeH="0" dirty="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rPr>
              <a:t> 그래프를 지운다.</a:t>
            </a:r>
            <a:endParaRPr lang="ko-KR" altLang="en-US" dirty="0"/>
          </a:p>
        </p:txBody>
      </p:sp>
      <p:sp>
        <p:nvSpPr>
          <p:cNvPr id="30" name="직사각형 4"/>
          <p:cNvSpPr/>
          <p:nvPr/>
        </p:nvSpPr>
        <p:spPr>
          <a:xfrm>
            <a:off x="8192744" y="26104"/>
            <a:ext cx="2295865" cy="999739"/>
          </a:xfrm>
          <a:prstGeom prst="rect">
            <a:avLst/>
          </a:prstGeom>
          <a:solidFill>
            <a:schemeClr val="accent5"/>
          </a:solidFill>
          <a:ln w="63500" algn="ctr">
            <a:solidFill>
              <a:schemeClr val="accent5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342900" indent="-342900" algn="ctr" defTabSz="805350" rtl="0" eaLnBrk="1" latinLnBrk="1" hangingPunct="1">
              <a:spcBef>
                <a:spcPct val="20000"/>
              </a:spcBef>
              <a:buFont typeface="Arial"/>
              <a:buNone/>
              <a:defRPr/>
            </a:pPr>
            <a:r>
              <a:rPr kumimoji="0" lang="ko-KR" altLang="en-US" sz="1400" i="0" u="none" strike="noStrike" kern="1200" cap="none" normalizeH="0" dirty="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rPr>
              <a:t>주소 정보에 등록되고 </a:t>
            </a:r>
          </a:p>
          <a:p>
            <a:pPr marL="342900" indent="-342900" algn="ctr" defTabSz="805350" rtl="0" eaLnBrk="1" latinLnBrk="1" hangingPunct="1">
              <a:spcBef>
                <a:spcPct val="20000"/>
              </a:spcBef>
              <a:buFont typeface="Arial"/>
              <a:buNone/>
              <a:defRPr/>
            </a:pPr>
            <a:r>
              <a:rPr kumimoji="0" lang="ko-KR" altLang="en-US" sz="1400" i="0" u="none" strike="noStrike" kern="1200" cap="none" normalizeH="0" dirty="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rPr>
              <a:t>체크된 제주의 정보를 </a:t>
            </a:r>
          </a:p>
          <a:p>
            <a:pPr marL="342900" indent="-342900" algn="ctr" defTabSz="805350" rtl="0" eaLnBrk="1" latinLnBrk="1" hangingPunct="1">
              <a:spcBef>
                <a:spcPct val="20000"/>
              </a:spcBef>
              <a:buFont typeface="Arial"/>
              <a:buNone/>
              <a:defRPr/>
            </a:pPr>
            <a:r>
              <a:rPr kumimoji="0" lang="ko-KR" altLang="en-US" sz="1400" i="0" u="none" strike="noStrike" kern="1200" cap="none" normalizeH="0" dirty="0" err="1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rPr>
              <a:t>확진자수가</a:t>
            </a:r>
            <a:r>
              <a:rPr kumimoji="0" lang="ko-KR" altLang="en-US" sz="1400" i="0" u="none" strike="noStrike" kern="1200" cap="none" normalizeH="0" dirty="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rPr>
              <a:t> 가장 많은 </a:t>
            </a:r>
          </a:p>
          <a:p>
            <a:pPr marL="342900" indent="-342900" algn="ctr" defTabSz="805350" rtl="0" eaLnBrk="1" latinLnBrk="1" hangingPunct="1">
              <a:spcBef>
                <a:spcPct val="20000"/>
              </a:spcBef>
              <a:buFont typeface="Arial"/>
              <a:buNone/>
              <a:defRPr/>
            </a:pPr>
            <a:r>
              <a:rPr kumimoji="0" lang="ko-KR" altLang="en-US" sz="1400" i="0" u="none" strike="noStrike" kern="1200" cap="none" normalizeH="0" dirty="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rPr>
              <a:t>4지역과 함께 나타냄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908684"/>
          </a:xfrm>
          <a:prstGeom prst="rect">
            <a:avLst/>
          </a:prstGeom>
          <a:solidFill>
            <a:schemeClr val="accent5">
              <a:lumMod val="80000"/>
              <a:lumOff val="2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-542575" y="-117157"/>
            <a:ext cx="4406265" cy="1143000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 sz="360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</a:rPr>
              <a:t> </a:t>
            </a:r>
            <a:endParaRPr lang="ko-KR" altLang="en-US" sz="3600">
              <a:solidFill>
                <a:schemeClr val="accent5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2" name="slide3_shape2"/>
          <p:cNvSpPr txBox="1"/>
          <p:nvPr/>
        </p:nvSpPr>
        <p:spPr>
          <a:xfrm>
            <a:off x="695250" y="1052670"/>
            <a:ext cx="10513460" cy="5040700"/>
          </a:xfrm>
          <a:prstGeom prst="rect">
            <a:avLst/>
          </a:prstGeom>
        </p:spPr>
        <p:txBody>
          <a:bodyPr vert="horz" lIns="91440" tIns="45720" rIns="91440" bIns="45720" anchor="ctr" anchorCtr="0">
            <a:normAutofit/>
          </a:bodyPr>
          <a:lstStyle/>
          <a:p>
            <a:pPr>
              <a:lnSpc>
                <a:spcPct val="200000"/>
              </a:lnSpc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260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프로젝트명 : </a:t>
            </a:r>
            <a:r>
              <a:rPr lang="ko-KR" altLang="en-US" sz="2600">
                <a:solidFill>
                  <a:schemeClr val="accent1"/>
                </a:solidFill>
              </a:rPr>
              <a:t>My 코로나</a:t>
            </a:r>
            <a:endParaRPr lang="ko-KR" altLang="en-US" sz="260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2600">
                <a:solidFill>
                  <a:schemeClr val="tx1">
                    <a:lumMod val="75000"/>
                    <a:lumOff val="25000"/>
                  </a:schemeClr>
                </a:solidFill>
              </a:rPr>
              <a:t>부제 : 개인 맞춤 코로나 정보 서비스</a:t>
            </a:r>
            <a:endParaRPr lang="ko-KR" altLang="en-US" sz="26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200000"/>
              </a:lnSpc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2600">
                <a:solidFill>
                  <a:schemeClr val="tx1">
                    <a:lumMod val="75000"/>
                    <a:lumOff val="25000"/>
                  </a:schemeClr>
                </a:solidFill>
              </a:rPr>
              <a:t>제작기간 : 21.</a:t>
            </a:r>
            <a:r>
              <a:rPr lang="ko-KR" altLang="en-US" sz="2600">
                <a:solidFill>
                  <a:schemeClr val="accent1"/>
                </a:solidFill>
              </a:rPr>
              <a:t>11.25</a:t>
            </a:r>
            <a:r>
              <a:rPr lang="ko-KR" altLang="en-US" sz="2600">
                <a:solidFill>
                  <a:schemeClr val="tx1">
                    <a:lumMod val="75000"/>
                    <a:lumOff val="25000"/>
                  </a:schemeClr>
                </a:solidFill>
              </a:rPr>
              <a:t> ~ 21.</a:t>
            </a:r>
            <a:r>
              <a:rPr lang="ko-KR" altLang="en-US" sz="2600">
                <a:solidFill>
                  <a:schemeClr val="accent1"/>
                </a:solidFill>
              </a:rPr>
              <a:t>12.13</a:t>
            </a:r>
            <a:endParaRPr lang="ko-KR" altLang="en-US" sz="260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2600">
                <a:solidFill>
                  <a:schemeClr val="tx1">
                    <a:lumMod val="75000"/>
                    <a:lumOff val="25000"/>
                  </a:schemeClr>
                </a:solidFill>
              </a:rPr>
              <a:t>조원 : 양선우</a:t>
            </a:r>
            <a:r>
              <a:rPr lang="en-US" altLang="ko-KR" sz="260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2600">
                <a:solidFill>
                  <a:schemeClr val="tx1">
                    <a:lumMod val="75000"/>
                    <a:lumOff val="25000"/>
                  </a:schemeClr>
                </a:solidFill>
              </a:rPr>
              <a:t> 고은지, 이상경,</a:t>
            </a:r>
            <a:endParaRPr lang="ko-KR" altLang="en-US" sz="2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제목 1"/>
          <p:cNvSpPr>
            <a:spLocks noGrp="1"/>
          </p:cNvSpPr>
          <p:nvPr/>
        </p:nvSpPr>
        <p:spPr>
          <a:xfrm>
            <a:off x="897625" y="-117158"/>
            <a:ext cx="4406265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 altLang="en-US"/>
            </a:pPr>
            <a:r>
              <a:rPr kumimoji="0" lang="ko-KR" altLang="en-US" sz="3600" b="0" i="0" u="none" strike="noStrike" kern="1200" cap="none" spc="0" normalizeH="0" baseline="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  <a:latin typeface="+mj-lt"/>
                <a:ea typeface="+mj-ea"/>
                <a:cs typeface="+mj-cs"/>
              </a:rPr>
              <a:t>소개</a:t>
            </a:r>
            <a:endParaRPr kumimoji="0" lang="ko-KR" altLang="en-US" sz="3600" b="0" i="0" u="none" strike="noStrike" kern="1200" cap="none" spc="0" normalizeH="0" baseline="0">
              <a:solidFill>
                <a:schemeClr val="accent5">
                  <a:lumMod val="10000"/>
                  <a:lumOff val="90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819" y="1000408"/>
            <a:ext cx="3615461" cy="5467638"/>
          </a:xfrm>
          <a:prstGeom prst="rect">
            <a:avLst/>
          </a:prstGeom>
          <a:ln w="15875">
            <a:solidFill>
              <a:srgbClr val="9AC3C8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908684"/>
          </a:xfrm>
          <a:prstGeom prst="rect">
            <a:avLst/>
          </a:prstGeom>
          <a:solidFill>
            <a:schemeClr val="accent5">
              <a:lumMod val="80000"/>
              <a:lumOff val="2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54508" y="-117157"/>
            <a:ext cx="4406265" cy="1143000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 sz="360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</a:rPr>
              <a:t>화면 구성</a:t>
            </a:r>
            <a:endParaRPr lang="ko-KR" altLang="en-US" sz="3600">
              <a:solidFill>
                <a:schemeClr val="accent5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idx="1"/>
          </p:nvPr>
        </p:nvSpPr>
        <p:spPr>
          <a:xfrm>
            <a:off x="710756" y="1196720"/>
            <a:ext cx="2792919" cy="532638"/>
          </a:xfrm>
        </p:spPr>
        <p:txBody>
          <a:bodyPr/>
          <a:lstStyle/>
          <a:p>
            <a:pPr>
              <a:buNone/>
              <a:defRPr lang="ko-KR" altLang="en-US"/>
            </a:pPr>
            <a:r>
              <a:rPr lang="ko-KR" altLang="en-US" sz="2500">
                <a:ln w="9525">
                  <a:solidFill>
                    <a:schemeClr val="accent5">
                      <a:lumMod val="90000"/>
                    </a:schemeClr>
                  </a:solidFill>
                </a:ln>
                <a:solidFill>
                  <a:schemeClr val="accent5">
                    <a:lumMod val="90000"/>
                  </a:schemeClr>
                </a:solidFill>
              </a:rPr>
              <a:t>해외 코로나 현황</a:t>
            </a:r>
            <a:endParaRPr lang="ko-KR" altLang="en-US" sz="2500">
              <a:solidFill>
                <a:schemeClr val="accent5">
                  <a:lumMod val="90000"/>
                </a:schemeClr>
              </a:solidFill>
            </a:endParaRPr>
          </a:p>
        </p:txBody>
      </p:sp>
      <p:sp>
        <p:nvSpPr>
          <p:cNvPr id="20" name="직사각형 4"/>
          <p:cNvSpPr/>
          <p:nvPr/>
        </p:nvSpPr>
        <p:spPr>
          <a:xfrm>
            <a:off x="623315" y="1844801"/>
            <a:ext cx="3528441" cy="4536567"/>
          </a:xfrm>
          <a:prstGeom prst="rect">
            <a:avLst/>
          </a:prstGeom>
          <a:solidFill>
            <a:schemeClr val="accent5">
              <a:lumMod val="10000"/>
              <a:lumOff val="90000"/>
            </a:schemeClr>
          </a:solidFill>
          <a:ln w="38100" algn="ctr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45" tIns="360045" rIns="360045" bIns="45720" anchor="t" anchorCtr="0">
            <a:noAutofit/>
          </a:bodyPr>
          <a:lstStyle/>
          <a:p>
            <a:pPr marL="285600" indent="-285600" algn="l" defTabSz="871876">
              <a:spcBef>
                <a:spcPct val="20000"/>
              </a:spcBef>
              <a:buClr>
                <a:srgbClr val="255F66"/>
              </a:buClr>
              <a:buFont typeface="Wingdings"/>
              <a:buChar char="Ø"/>
              <a:defRPr/>
            </a:pPr>
            <a:r>
              <a:rPr kumimoji="0" lang="ko-KR" altLang="en-US" sz="2000" b="0" i="0" u="none" strike="noStrike" kern="1200" cap="none" normalizeH="0" dirty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 국가별 </a:t>
            </a:r>
            <a:r>
              <a:rPr kumimoji="0" lang="ko-KR" altLang="en-US" sz="2000" b="0" i="0" u="none" strike="noStrike" kern="1200" cap="none" normalizeH="0" dirty="0" err="1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확진자</a:t>
            </a:r>
            <a:r>
              <a:rPr kumimoji="0" lang="ko-KR" altLang="en-US" sz="2000" b="0" i="0" u="none" strike="noStrike" kern="1200" cap="none" normalizeH="0" dirty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 수와 사망자 수를 </a:t>
            </a:r>
            <a:r>
              <a:rPr kumimoji="0" lang="en-US" altLang="ko-KR" sz="2000" b="0" i="0" u="none" strike="noStrike" kern="1200" cap="none" normalizeH="0" dirty="0" err="1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api</a:t>
            </a:r>
            <a:r>
              <a:rPr kumimoji="0" lang="ko-KR" altLang="en-US" sz="2000" b="0" i="0" u="none" strike="noStrike" kern="1200" cap="none" normalizeH="0" dirty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로 받아 그래프와 표로 구현했다.</a:t>
            </a:r>
          </a:p>
          <a:p>
            <a:pPr marL="285600" indent="-285600" algn="l" defTabSz="871876">
              <a:spcBef>
                <a:spcPct val="20000"/>
              </a:spcBef>
              <a:buClr>
                <a:srgbClr val="255F66"/>
              </a:buClr>
              <a:buFont typeface="Wingdings"/>
              <a:buChar char="Ø"/>
              <a:defRPr/>
            </a:pPr>
            <a:r>
              <a:rPr kumimoji="0" lang="ko-KR" altLang="en-US" sz="2000" b="0" i="0" u="none" strike="noStrike" kern="1200" cap="none" normalizeH="0" dirty="0" err="1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국가명을</a:t>
            </a:r>
            <a:r>
              <a:rPr kumimoji="0" lang="ko-KR" altLang="en-US" sz="2000" b="0" i="0" u="none" strike="noStrike" kern="1200" cap="none" normalizeH="0" dirty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 검색해 해당 국가의 정보를 한국과 비교할 수 있는 그래프와 표를 구현하였다.</a:t>
            </a:r>
          </a:p>
          <a:p>
            <a:pPr marL="285600" indent="-285600" algn="l" defTabSz="871876">
              <a:spcBef>
                <a:spcPct val="20000"/>
              </a:spcBef>
              <a:buClr>
                <a:srgbClr val="255F66"/>
              </a:buClr>
              <a:buFont typeface="Wingdings"/>
              <a:buChar char="Ø"/>
              <a:defRPr/>
            </a:pPr>
            <a:endParaRPr lang="ko-KR" altLang="en-US" sz="2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897" y="1025842"/>
            <a:ext cx="3492923" cy="5442204"/>
          </a:xfrm>
          <a:prstGeom prst="rect">
            <a:avLst/>
          </a:prstGeom>
          <a:ln w="15875">
            <a:solidFill>
              <a:srgbClr val="9AC3C8"/>
            </a:solidFill>
          </a:ln>
        </p:spPr>
      </p:pic>
      <p:sp>
        <p:nvSpPr>
          <p:cNvPr id="13" name="직사각형 4"/>
          <p:cNvSpPr/>
          <p:nvPr/>
        </p:nvSpPr>
        <p:spPr>
          <a:xfrm>
            <a:off x="6687015" y="94879"/>
            <a:ext cx="2937475" cy="1173821"/>
          </a:xfrm>
          <a:prstGeom prst="rect">
            <a:avLst/>
          </a:prstGeom>
          <a:solidFill>
            <a:schemeClr val="accent5"/>
          </a:solidFill>
          <a:ln w="63500" algn="ctr">
            <a:solidFill>
              <a:schemeClr val="accent5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342900" indent="-342900" algn="ctr" defTabSz="831328">
              <a:spcBef>
                <a:spcPct val="20000"/>
              </a:spcBef>
              <a:defRPr/>
            </a:pPr>
            <a:r>
              <a:rPr lang="ko-KR" altLang="en-US" sz="1400" dirty="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</a:rPr>
              <a:t>주요 국가의 코로나 현황을</a:t>
            </a:r>
            <a:endParaRPr lang="en-US" altLang="ko-KR" sz="1400" dirty="0">
              <a:ln w="9525">
                <a:solidFill>
                  <a:schemeClr val="accent5">
                    <a:lumMod val="10000"/>
                    <a:lumOff val="90000"/>
                  </a:schemeClr>
                </a:solidFill>
              </a:ln>
              <a:solidFill>
                <a:schemeClr val="accent5">
                  <a:lumMod val="10000"/>
                  <a:lumOff val="90000"/>
                </a:schemeClr>
              </a:solidFill>
            </a:endParaRPr>
          </a:p>
          <a:p>
            <a:pPr marL="342900" indent="-342900" algn="ctr" defTabSz="831328">
              <a:spcBef>
                <a:spcPct val="20000"/>
              </a:spcBef>
              <a:defRPr/>
            </a:pPr>
            <a:r>
              <a:rPr lang="ko-KR" altLang="en-US" sz="1400" dirty="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</a:rPr>
              <a:t> 한눈에 파악할 수 있도록 </a:t>
            </a:r>
            <a:endParaRPr lang="en-US" altLang="ko-KR" sz="1400" dirty="0">
              <a:ln w="9525">
                <a:solidFill>
                  <a:schemeClr val="accent5">
                    <a:lumMod val="10000"/>
                    <a:lumOff val="90000"/>
                  </a:schemeClr>
                </a:solidFill>
              </a:ln>
              <a:solidFill>
                <a:schemeClr val="accent5">
                  <a:lumMod val="10000"/>
                  <a:lumOff val="90000"/>
                </a:schemeClr>
              </a:solidFill>
            </a:endParaRPr>
          </a:p>
          <a:p>
            <a:pPr marL="342900" indent="-342900" algn="ctr" defTabSz="831328">
              <a:spcBef>
                <a:spcPct val="20000"/>
              </a:spcBef>
              <a:defRPr/>
            </a:pPr>
            <a:r>
              <a:rPr lang="ko-KR" altLang="en-US" sz="1400" dirty="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</a:rPr>
              <a:t>차트로 제공한다</a:t>
            </a:r>
            <a:r>
              <a:rPr lang="en-US" altLang="ko-KR" sz="1400" dirty="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</a:rPr>
              <a:t>. </a:t>
            </a:r>
            <a:r>
              <a:rPr lang="ko-KR" altLang="en-US" sz="1400" dirty="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</a:rPr>
              <a:t>없는 국가</a:t>
            </a:r>
            <a:endParaRPr lang="en-US" altLang="ko-KR" sz="1400" dirty="0">
              <a:ln w="9525">
                <a:solidFill>
                  <a:schemeClr val="accent5">
                    <a:lumMod val="10000"/>
                    <a:lumOff val="90000"/>
                  </a:schemeClr>
                </a:solidFill>
              </a:ln>
              <a:solidFill>
                <a:schemeClr val="accent5">
                  <a:lumMod val="10000"/>
                  <a:lumOff val="90000"/>
                </a:schemeClr>
              </a:solidFill>
            </a:endParaRPr>
          </a:p>
          <a:p>
            <a:pPr marL="342900" indent="-342900" algn="ctr" defTabSz="831328">
              <a:spcBef>
                <a:spcPct val="20000"/>
              </a:spcBef>
              <a:defRPr/>
            </a:pPr>
            <a:r>
              <a:rPr lang="ko-KR" altLang="en-US" sz="1400" dirty="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</a:rPr>
              <a:t>는 검색기능을 활용할 </a:t>
            </a:r>
            <a:r>
              <a:rPr lang="ko-KR" altLang="en-US" sz="1400" dirty="0" smtClean="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</a:rPr>
              <a:t>수</a:t>
            </a:r>
            <a:r>
              <a:rPr lang="en-US" altLang="ko-KR" sz="1400" dirty="0" smtClean="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</a:rPr>
              <a:t> </a:t>
            </a:r>
            <a:r>
              <a:rPr lang="ko-KR" altLang="en-US" sz="1400" dirty="0" smtClean="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</a:rPr>
              <a:t>있다</a:t>
            </a:r>
            <a:r>
              <a:rPr lang="en-US" altLang="ko-KR" sz="1400" dirty="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</a:rPr>
              <a:t>.</a:t>
            </a:r>
            <a:endParaRPr lang="ko-KR" altLang="en-US" sz="1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908684"/>
          </a:xfrm>
          <a:prstGeom prst="rect">
            <a:avLst/>
          </a:prstGeom>
          <a:solidFill>
            <a:schemeClr val="accent5">
              <a:lumMod val="80000"/>
              <a:lumOff val="2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54508" y="-117157"/>
            <a:ext cx="4406265" cy="1143000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 sz="360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</a:rPr>
              <a:t>화면 구성</a:t>
            </a:r>
            <a:endParaRPr lang="ko-KR" altLang="en-US" sz="3600">
              <a:solidFill>
                <a:schemeClr val="accent5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idx="1"/>
          </p:nvPr>
        </p:nvSpPr>
        <p:spPr>
          <a:xfrm>
            <a:off x="710756" y="1196720"/>
            <a:ext cx="2792919" cy="532638"/>
          </a:xfrm>
        </p:spPr>
        <p:txBody>
          <a:bodyPr/>
          <a:lstStyle/>
          <a:p>
            <a:pPr>
              <a:buNone/>
              <a:defRPr lang="ko-KR" altLang="en-US"/>
            </a:pPr>
            <a:r>
              <a:rPr lang="ko-KR" altLang="en-US" sz="2500">
                <a:ln w="9525">
                  <a:solidFill>
                    <a:schemeClr val="accent5">
                      <a:lumMod val="90000"/>
                    </a:schemeClr>
                  </a:solidFill>
                </a:ln>
                <a:solidFill>
                  <a:schemeClr val="accent5">
                    <a:lumMod val="90000"/>
                  </a:schemeClr>
                </a:solidFill>
              </a:rPr>
              <a:t>예방 접종 통계</a:t>
            </a:r>
            <a:endParaRPr lang="ko-KR" altLang="en-US" sz="2500">
              <a:solidFill>
                <a:schemeClr val="accent5">
                  <a:lumMod val="90000"/>
                </a:schemeClr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44306" y="1304734"/>
            <a:ext cx="3345222" cy="4248531"/>
          </a:xfrm>
          <a:prstGeom prst="rect">
            <a:avLst/>
          </a:prstGeom>
          <a:ln w="9525" cap="flat" cmpd="sng">
            <a:solidFill>
              <a:schemeClr val="accent5"/>
            </a:solidFill>
            <a:prstDash val="solid"/>
            <a:round/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11780" y="1196720"/>
            <a:ext cx="3761991" cy="47526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직사각형 4"/>
          <p:cNvSpPr/>
          <p:nvPr/>
        </p:nvSpPr>
        <p:spPr>
          <a:xfrm>
            <a:off x="623315" y="1844801"/>
            <a:ext cx="3528441" cy="4536567"/>
          </a:xfrm>
          <a:prstGeom prst="rect">
            <a:avLst/>
          </a:prstGeom>
          <a:solidFill>
            <a:schemeClr val="accent5">
              <a:lumMod val="10000"/>
              <a:lumOff val="90000"/>
            </a:schemeClr>
          </a:solidFill>
          <a:ln w="38100" algn="ctr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45" tIns="360045" rIns="360045" bIns="360045" anchor="t" anchorCtr="0">
            <a:noAutofit/>
          </a:bodyPr>
          <a:lstStyle/>
          <a:p>
            <a:pPr marL="285600" indent="-285600" algn="l" defTabSz="858143">
              <a:spcBef>
                <a:spcPct val="20000"/>
              </a:spcBef>
              <a:buClr>
                <a:srgbClr val="255F66"/>
              </a:buClr>
              <a:buFont typeface="Wingdings"/>
              <a:buChar char="Ø"/>
              <a:defRPr/>
            </a:pPr>
            <a:r>
              <a:rPr kumimoji="0" lang="ko-KR" altLang="en-US" sz="2000" b="0" i="0" u="none" strike="noStrike" kern="1200" cap="none" normalizeH="0" dirty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 회원 정보에 등록된 주소의 시도에 해당하는 </a:t>
            </a:r>
            <a:r>
              <a:rPr kumimoji="0" lang="ko-KR" altLang="en-US" sz="2000" b="0" i="0" u="none" strike="noStrike" kern="1200" cap="none" normalizeH="0" dirty="0" smtClean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예방접종률</a:t>
            </a:r>
            <a:r>
              <a:rPr lang="ko-KR" altLang="en-US" sz="2000" dirty="0" smtClean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</a:rPr>
              <a:t>과 전국의 예방접종률을 한 눈에 비교할 수 있도록 하였다</a:t>
            </a:r>
            <a:r>
              <a:rPr lang="en-US" altLang="ko-KR" sz="2000" dirty="0" smtClean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</a:rPr>
              <a:t>.</a:t>
            </a:r>
            <a:endParaRPr lang="en-US" altLang="ko-KR" sz="2000" dirty="0">
              <a:ln w="9525">
                <a:solidFill>
                  <a:schemeClr val="accent5">
                    <a:lumMod val="70000"/>
                  </a:schemeClr>
                </a:solidFill>
              </a:ln>
              <a:solidFill>
                <a:schemeClr val="accent5">
                  <a:lumMod val="70000"/>
                </a:schemeClr>
              </a:solidFill>
            </a:endParaRPr>
          </a:p>
          <a:p>
            <a:pPr marL="285600" indent="-285600" algn="l" defTabSz="858143">
              <a:spcBef>
                <a:spcPct val="20000"/>
              </a:spcBef>
              <a:buClr>
                <a:srgbClr val="255F66"/>
              </a:buClr>
              <a:buFont typeface="Wingdings"/>
              <a:buChar char="Ø"/>
              <a:defRPr/>
            </a:pPr>
            <a:r>
              <a:rPr lang="ko-KR" altLang="en-US" sz="2000" dirty="0" smtClean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</a:rPr>
              <a:t>세부 내용은 표로 확일 할 수 있도록 하였다</a:t>
            </a:r>
            <a:r>
              <a:rPr lang="en-US" altLang="ko-KR" sz="2000" dirty="0" smtClean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</a:rPr>
              <a:t>.</a:t>
            </a:r>
          </a:p>
        </p:txBody>
      </p:sp>
      <p:sp>
        <p:nvSpPr>
          <p:cNvPr id="18" name="직사각형 4"/>
          <p:cNvSpPr/>
          <p:nvPr/>
        </p:nvSpPr>
        <p:spPr>
          <a:xfrm>
            <a:off x="7023946" y="106970"/>
            <a:ext cx="2295865" cy="999739"/>
          </a:xfrm>
          <a:prstGeom prst="rect">
            <a:avLst/>
          </a:prstGeom>
          <a:solidFill>
            <a:schemeClr val="accent5"/>
          </a:solidFill>
          <a:ln w="63500" algn="ctr">
            <a:solidFill>
              <a:schemeClr val="accent5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342900" indent="-342900" algn="ctr" defTabSz="831328" rtl="0" eaLnBrk="1" latinLnBrk="1" hangingPunct="1">
              <a:spcBef>
                <a:spcPct val="20000"/>
              </a:spcBef>
              <a:buFont typeface="Arial"/>
              <a:buNone/>
              <a:defRPr/>
            </a:pPr>
            <a:r>
              <a:rPr kumimoji="0" lang="ko-KR" altLang="en-US" sz="1400" i="0" u="none" strike="noStrike" kern="1200" cap="none" normalizeH="0" dirty="0" smtClean="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rPr>
              <a:t>전국 백신접종 현황과 과 </a:t>
            </a:r>
            <a:endParaRPr kumimoji="0" lang="en-US" altLang="ko-KR" sz="1400" i="0" u="none" strike="noStrike" kern="1200" cap="none" normalizeH="0" dirty="0" smtClean="0">
              <a:ln w="9525">
                <a:solidFill>
                  <a:schemeClr val="accent5">
                    <a:lumMod val="10000"/>
                    <a:lumOff val="90000"/>
                  </a:schemeClr>
                </a:solidFill>
              </a:ln>
              <a:solidFill>
                <a:schemeClr val="accent5">
                  <a:lumMod val="10000"/>
                  <a:lumOff val="90000"/>
                </a:schemeClr>
              </a:solidFill>
              <a:latin typeface="+mn-lt"/>
              <a:ea typeface="+mn-ea"/>
              <a:cs typeface="+mn-cs"/>
            </a:endParaRPr>
          </a:p>
          <a:p>
            <a:pPr marL="342900" indent="-342900" algn="ctr" defTabSz="831328" rtl="0" eaLnBrk="1" latinLnBrk="1" hangingPunct="1">
              <a:spcBef>
                <a:spcPct val="20000"/>
              </a:spcBef>
              <a:buFont typeface="Arial"/>
              <a:buNone/>
              <a:defRPr/>
            </a:pPr>
            <a:r>
              <a:rPr kumimoji="0" lang="ko-KR" altLang="en-US" sz="1400" i="0" u="none" strike="noStrike" kern="1200" cap="none" normalizeH="0" dirty="0" smtClean="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rPr>
              <a:t>내 </a:t>
            </a:r>
            <a:r>
              <a:rPr lang="ko-KR" altLang="en-US" sz="1400" dirty="0" smtClean="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</a:rPr>
              <a:t>지역의 백신접종 현황을</a:t>
            </a:r>
            <a:endParaRPr lang="en-US" altLang="ko-KR" sz="1400" dirty="0" smtClean="0">
              <a:ln w="9525">
                <a:solidFill>
                  <a:schemeClr val="accent5">
                    <a:lumMod val="10000"/>
                    <a:lumOff val="90000"/>
                  </a:schemeClr>
                </a:solidFill>
              </a:ln>
              <a:solidFill>
                <a:schemeClr val="accent5">
                  <a:lumMod val="10000"/>
                  <a:lumOff val="90000"/>
                </a:schemeClr>
              </a:solidFill>
            </a:endParaRPr>
          </a:p>
          <a:p>
            <a:pPr marL="342900" indent="-342900" algn="ctr" defTabSz="831328" rtl="0" eaLnBrk="1" latinLnBrk="1" hangingPunct="1">
              <a:spcBef>
                <a:spcPct val="20000"/>
              </a:spcBef>
              <a:buFont typeface="Arial"/>
              <a:buNone/>
              <a:defRPr/>
            </a:pPr>
            <a:r>
              <a:rPr lang="ko-KR" altLang="en-US" sz="1400" dirty="0" smtClean="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</a:rPr>
              <a:t>비교할 수 있도록 </a:t>
            </a:r>
            <a:r>
              <a:rPr lang="ko-KR" altLang="en-US" sz="1400" dirty="0" err="1" smtClean="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</a:rPr>
              <a:t>접종률</a:t>
            </a:r>
            <a:endParaRPr lang="en-US" altLang="ko-KR" sz="1400" dirty="0">
              <a:ln w="9525">
                <a:solidFill>
                  <a:schemeClr val="accent5">
                    <a:lumMod val="10000"/>
                    <a:lumOff val="90000"/>
                  </a:schemeClr>
                </a:solidFill>
              </a:ln>
              <a:solidFill>
                <a:schemeClr val="accent5">
                  <a:lumMod val="10000"/>
                  <a:lumOff val="90000"/>
                </a:schemeClr>
              </a:solidFill>
            </a:endParaRPr>
          </a:p>
          <a:p>
            <a:pPr marL="342900" indent="-342900" algn="ctr" defTabSz="831328" rtl="0" eaLnBrk="1" latinLnBrk="1" hangingPunct="1">
              <a:spcBef>
                <a:spcPct val="20000"/>
              </a:spcBef>
              <a:buFont typeface="Arial"/>
              <a:buNone/>
              <a:defRPr/>
            </a:pPr>
            <a:r>
              <a:rPr lang="ko-KR" altLang="en-US" sz="1400" dirty="0" smtClean="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</a:rPr>
              <a:t>차트를 제공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908684"/>
          </a:xfrm>
          <a:prstGeom prst="rect">
            <a:avLst/>
          </a:prstGeom>
          <a:solidFill>
            <a:schemeClr val="accent5">
              <a:lumMod val="80000"/>
              <a:lumOff val="2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54508" y="-117157"/>
            <a:ext cx="4406265" cy="1143000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 sz="360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</a:rPr>
              <a:t>화면 구성</a:t>
            </a:r>
            <a:endParaRPr lang="ko-KR" altLang="en-US" sz="3600">
              <a:solidFill>
                <a:schemeClr val="accent5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idx="1"/>
          </p:nvPr>
        </p:nvSpPr>
        <p:spPr>
          <a:xfrm>
            <a:off x="710756" y="1196720"/>
            <a:ext cx="2792919" cy="532638"/>
          </a:xfrm>
        </p:spPr>
        <p:txBody>
          <a:bodyPr/>
          <a:lstStyle/>
          <a:p>
            <a:pPr>
              <a:buNone/>
              <a:defRPr lang="ko-KR" altLang="en-US"/>
            </a:pPr>
            <a:r>
              <a:rPr lang="ko-KR" altLang="en-US" sz="2500">
                <a:ln w="9525">
                  <a:solidFill>
                    <a:schemeClr val="accent5">
                      <a:lumMod val="90000"/>
                    </a:schemeClr>
                  </a:solidFill>
                </a:ln>
                <a:solidFill>
                  <a:schemeClr val="accent5">
                    <a:lumMod val="90000"/>
                  </a:schemeClr>
                </a:solidFill>
              </a:rPr>
              <a:t>예방 접종 센터</a:t>
            </a:r>
            <a:endParaRPr lang="ko-KR" altLang="en-US" sz="2500">
              <a:solidFill>
                <a:schemeClr val="accent5">
                  <a:lumMod val="90000"/>
                </a:schemeClr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17400" y="1729358"/>
            <a:ext cx="5955181" cy="2994702"/>
          </a:xfrm>
          <a:prstGeom prst="rect">
            <a:avLst/>
          </a:prstGeom>
          <a:ln w="9525" cap="flat" cmpd="sng">
            <a:solidFill>
              <a:schemeClr val="accent5"/>
            </a:solidFill>
            <a:prstDash val="solid"/>
            <a:round/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28497" y="1427303"/>
            <a:ext cx="2484765" cy="3226906"/>
          </a:xfrm>
          <a:prstGeom prst="rect">
            <a:avLst/>
          </a:prstGeom>
        </p:spPr>
      </p:pic>
      <p:sp>
        <p:nvSpPr>
          <p:cNvPr id="16" name="직사각형 4"/>
          <p:cNvSpPr/>
          <p:nvPr/>
        </p:nvSpPr>
        <p:spPr>
          <a:xfrm>
            <a:off x="623315" y="1844801"/>
            <a:ext cx="3528441" cy="4536567"/>
          </a:xfrm>
          <a:prstGeom prst="rect">
            <a:avLst/>
          </a:prstGeom>
          <a:solidFill>
            <a:schemeClr val="accent5">
              <a:lumMod val="10000"/>
              <a:lumOff val="90000"/>
            </a:schemeClr>
          </a:solidFill>
          <a:ln w="38100" algn="ctr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45" tIns="360045" rIns="360045" bIns="45720" anchor="t" anchorCtr="0">
            <a:noAutofit/>
          </a:bodyPr>
          <a:lstStyle/>
          <a:p>
            <a:pPr marL="285600" indent="-285600" algn="l" defTabSz="871876">
              <a:spcBef>
                <a:spcPct val="20000"/>
              </a:spcBef>
              <a:buClr>
                <a:srgbClr val="255F66"/>
              </a:buClr>
              <a:buFont typeface="Wingdings"/>
              <a:buChar char="Ø"/>
              <a:defRPr/>
            </a:pPr>
            <a:r>
              <a:rPr kumimoji="0" lang="ko-KR" altLang="en-US" sz="2000" b="0" i="0" u="none" strike="noStrike" kern="1200" cap="none" normalizeH="0" dirty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 회원 정보에 등록된 지역의 예방 접종 센터 위치를 </a:t>
            </a:r>
            <a:r>
              <a:rPr kumimoji="0" lang="en-US" altLang="ko-KR" sz="2000" b="0" i="0" u="none" strike="noStrike" kern="1200" cap="none" normalizeH="0" dirty="0" err="1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gps</a:t>
            </a:r>
            <a:r>
              <a:rPr kumimoji="0" lang="ko-KR" altLang="en-US" sz="2000" b="0" i="0" u="none" strike="noStrike" kern="1200" cap="none" normalizeH="0" dirty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를 이용하여 지도로 간편히 볼 수 있도록 하였다. </a:t>
            </a:r>
            <a:endParaRPr lang="ko-KR" alt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908684"/>
          </a:xfrm>
          <a:prstGeom prst="rect">
            <a:avLst/>
          </a:prstGeom>
          <a:solidFill>
            <a:schemeClr val="accent5">
              <a:lumMod val="80000"/>
              <a:lumOff val="2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54508" y="-117157"/>
            <a:ext cx="4406265" cy="1143000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 sz="360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</a:rPr>
              <a:t>화면 구성</a:t>
            </a:r>
            <a:endParaRPr lang="ko-KR" altLang="en-US" sz="3600">
              <a:solidFill>
                <a:schemeClr val="accent5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idx="1"/>
          </p:nvPr>
        </p:nvSpPr>
        <p:spPr>
          <a:xfrm>
            <a:off x="710756" y="1196720"/>
            <a:ext cx="2792919" cy="532638"/>
          </a:xfrm>
        </p:spPr>
        <p:txBody>
          <a:bodyPr/>
          <a:lstStyle/>
          <a:p>
            <a:pPr>
              <a:buNone/>
              <a:defRPr lang="ko-KR" altLang="en-US"/>
            </a:pPr>
            <a:r>
              <a:rPr lang="ko-KR" altLang="en-US" sz="2500">
                <a:ln w="9525">
                  <a:solidFill>
                    <a:schemeClr val="accent5">
                      <a:lumMod val="90000"/>
                    </a:schemeClr>
                  </a:solidFill>
                </a:ln>
                <a:solidFill>
                  <a:schemeClr val="accent5">
                    <a:lumMod val="90000"/>
                  </a:schemeClr>
                </a:solidFill>
              </a:rPr>
              <a:t>잔여백신</a:t>
            </a:r>
            <a:endParaRPr lang="ko-KR" altLang="en-US" sz="2500">
              <a:solidFill>
                <a:schemeClr val="accent5">
                  <a:lumMod val="90000"/>
                </a:schemeClr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99838" y="1844801"/>
            <a:ext cx="6780823" cy="2419200"/>
          </a:xfrm>
          <a:prstGeom prst="rect">
            <a:avLst/>
          </a:prstGeom>
          <a:ln w="9525" cap="flat" cmpd="sng">
            <a:solidFill>
              <a:schemeClr val="accent5"/>
            </a:solidFill>
            <a:prstDash val="solid"/>
            <a:round/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99838" y="3789046"/>
            <a:ext cx="6795693" cy="2088260"/>
          </a:xfrm>
          <a:prstGeom prst="rect">
            <a:avLst/>
          </a:prstGeom>
          <a:ln w="9525" cap="flat" cmpd="sng">
            <a:solidFill>
              <a:schemeClr val="accent5"/>
            </a:solidFill>
            <a:prstDash val="solid"/>
            <a:round/>
          </a:ln>
        </p:spPr>
      </p:pic>
      <p:sp>
        <p:nvSpPr>
          <p:cNvPr id="21" name="직사각형 4"/>
          <p:cNvSpPr/>
          <p:nvPr/>
        </p:nvSpPr>
        <p:spPr>
          <a:xfrm>
            <a:off x="623315" y="1844801"/>
            <a:ext cx="3528441" cy="4536567"/>
          </a:xfrm>
          <a:prstGeom prst="rect">
            <a:avLst/>
          </a:prstGeom>
          <a:solidFill>
            <a:schemeClr val="accent5">
              <a:lumMod val="10000"/>
              <a:lumOff val="90000"/>
            </a:schemeClr>
          </a:solidFill>
          <a:ln w="38100" algn="ctr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45" tIns="360045" rIns="360045" bIns="45720" anchor="t" anchorCtr="0">
            <a:noAutofit/>
          </a:bodyPr>
          <a:lstStyle/>
          <a:p>
            <a:pPr marL="285600" indent="-285600" algn="l" defTabSz="871876">
              <a:spcBef>
                <a:spcPct val="20000"/>
              </a:spcBef>
              <a:buClr>
                <a:srgbClr val="255F66"/>
              </a:buClr>
              <a:buFont typeface="Wingdings"/>
              <a:buChar char="Ø"/>
              <a:defRPr/>
            </a:pPr>
            <a:r>
              <a:rPr kumimoji="0" lang="ko-KR" altLang="en-US" sz="2000" b="0" i="0" u="none" strike="noStrike" kern="1200" cap="none" normalizeH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 현재</a:t>
            </a:r>
            <a:r>
              <a:rPr kumimoji="0" lang="en-US" altLang="ko-KR" sz="2000" b="0" i="0" u="none" strike="noStrike" kern="1200" cap="none" normalizeH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gps</a:t>
            </a:r>
            <a:r>
              <a:rPr kumimoji="0" lang="ko-KR" altLang="en-US" sz="2000" b="0" i="0" u="none" strike="noStrike" kern="1200" cap="none" normalizeH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 정보를 가져오므로 사용자가 있는 현 위치의 백신 정보를 실시간으로 확인이 가능하다.</a:t>
            </a:r>
            <a:endParaRPr lang="ko-KR" altLang="en-US"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908684"/>
          </a:xfrm>
          <a:prstGeom prst="rect">
            <a:avLst/>
          </a:prstGeom>
          <a:solidFill>
            <a:schemeClr val="accent5">
              <a:lumMod val="80000"/>
              <a:lumOff val="2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54508" y="-117157"/>
            <a:ext cx="4406265" cy="1143000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 sz="360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</a:rPr>
              <a:t>화면 구성</a:t>
            </a:r>
            <a:endParaRPr lang="ko-KR" altLang="en-US" sz="3600">
              <a:solidFill>
                <a:schemeClr val="accent5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idx="1"/>
          </p:nvPr>
        </p:nvSpPr>
        <p:spPr>
          <a:xfrm>
            <a:off x="710756" y="1196720"/>
            <a:ext cx="2792919" cy="532638"/>
          </a:xfrm>
        </p:spPr>
        <p:txBody>
          <a:bodyPr/>
          <a:lstStyle/>
          <a:p>
            <a:pPr>
              <a:buNone/>
              <a:defRPr lang="ko-KR" altLang="en-US"/>
            </a:pPr>
            <a:r>
              <a:rPr lang="ko-KR" altLang="en-US" sz="2500">
                <a:ln w="9525">
                  <a:solidFill>
                    <a:schemeClr val="accent5">
                      <a:lumMod val="90000"/>
                    </a:schemeClr>
                  </a:solidFill>
                </a:ln>
                <a:solidFill>
                  <a:schemeClr val="accent5">
                    <a:lumMod val="90000"/>
                  </a:schemeClr>
                </a:solidFill>
              </a:rPr>
              <a:t>선별진요소</a:t>
            </a:r>
            <a:endParaRPr lang="ko-KR" altLang="en-US" sz="2500">
              <a:solidFill>
                <a:schemeClr val="accent5">
                  <a:lumMod val="90000"/>
                </a:schemeClr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19928" y="1786254"/>
            <a:ext cx="6120765" cy="3285490"/>
          </a:xfrm>
          <a:prstGeom prst="rect">
            <a:avLst/>
          </a:prstGeom>
          <a:ln w="9525" cap="flat" cmpd="sng">
            <a:solidFill>
              <a:schemeClr val="accent5"/>
            </a:solidFill>
            <a:prstDash val="solid"/>
            <a:round/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27747" y="1379389"/>
            <a:ext cx="2444333" cy="3285490"/>
          </a:xfrm>
          <a:prstGeom prst="rect">
            <a:avLst/>
          </a:prstGeom>
        </p:spPr>
      </p:pic>
      <p:sp>
        <p:nvSpPr>
          <p:cNvPr id="17" name="직사각형 4"/>
          <p:cNvSpPr/>
          <p:nvPr/>
        </p:nvSpPr>
        <p:spPr>
          <a:xfrm>
            <a:off x="623315" y="1844801"/>
            <a:ext cx="3528441" cy="4536567"/>
          </a:xfrm>
          <a:prstGeom prst="rect">
            <a:avLst/>
          </a:prstGeom>
          <a:solidFill>
            <a:schemeClr val="accent5">
              <a:lumMod val="10000"/>
              <a:lumOff val="90000"/>
            </a:schemeClr>
          </a:solidFill>
          <a:ln w="38100" algn="ctr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45" tIns="360045" rIns="360045" bIns="45720" anchor="t" anchorCtr="0">
            <a:noAutofit/>
          </a:bodyPr>
          <a:lstStyle/>
          <a:p>
            <a:pPr marL="285600" indent="-285600" algn="l" defTabSz="844630">
              <a:spcBef>
                <a:spcPct val="20000"/>
              </a:spcBef>
              <a:buClr>
                <a:srgbClr val="255F66"/>
              </a:buClr>
              <a:buFont typeface="Wingdings"/>
              <a:buChar char="Ø"/>
              <a:defRPr/>
            </a:pPr>
            <a:r>
              <a:rPr kumimoji="0" lang="ko-KR" altLang="en-US" sz="2000" b="0" i="0" u="none" strike="noStrike" kern="1200" cap="none" normalizeH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 회원 정보에 등록된 지역의 선별 진료소 위치를 </a:t>
            </a:r>
            <a:r>
              <a:rPr kumimoji="0" lang="en-US" altLang="ko-KR" sz="2000" b="0" i="0" u="none" strike="noStrike" kern="1200" cap="none" normalizeH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gps</a:t>
            </a:r>
            <a:r>
              <a:rPr kumimoji="0" lang="ko-KR" altLang="en-US" sz="2000" b="0" i="0" u="none" strike="noStrike" kern="1200" cap="none" normalizeH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를 이용하여 지도로 간편히 볼 수 있도록 하였다.</a:t>
            </a:r>
            <a:endParaRPr lang="ko-KR" altLang="en-US"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908684"/>
          </a:xfrm>
          <a:prstGeom prst="rect">
            <a:avLst/>
          </a:prstGeom>
          <a:solidFill>
            <a:schemeClr val="accent5">
              <a:lumMod val="80000"/>
              <a:lumOff val="2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54508" y="-117157"/>
            <a:ext cx="4406265" cy="1143000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 sz="360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</a:rPr>
              <a:t>화면 구성</a:t>
            </a:r>
            <a:endParaRPr lang="ko-KR" altLang="en-US" sz="3600">
              <a:solidFill>
                <a:schemeClr val="accent5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idx="1"/>
          </p:nvPr>
        </p:nvSpPr>
        <p:spPr>
          <a:xfrm>
            <a:off x="710756" y="1196720"/>
            <a:ext cx="2792919" cy="532638"/>
          </a:xfrm>
        </p:spPr>
        <p:txBody>
          <a:bodyPr/>
          <a:lstStyle/>
          <a:p>
            <a:pPr>
              <a:buNone/>
              <a:defRPr lang="ko-KR" altLang="en-US"/>
            </a:pPr>
            <a:r>
              <a:rPr lang="ko-KR" altLang="en-US" sz="2500">
                <a:ln w="9525">
                  <a:solidFill>
                    <a:schemeClr val="accent5">
                      <a:lumMod val="90000"/>
                    </a:schemeClr>
                  </a:solidFill>
                </a:ln>
                <a:solidFill>
                  <a:schemeClr val="accent5">
                    <a:lumMod val="90000"/>
                  </a:schemeClr>
                </a:solidFill>
              </a:rPr>
              <a:t>코로나 뉴스</a:t>
            </a:r>
            <a:endParaRPr lang="ko-KR" altLang="en-US" sz="2500">
              <a:solidFill>
                <a:schemeClr val="accent5">
                  <a:lumMod val="90000"/>
                </a:schemeClr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83342" y="2090978"/>
            <a:ext cx="4709045" cy="2389147"/>
          </a:xfrm>
          <a:prstGeom prst="rect">
            <a:avLst/>
          </a:prstGeom>
          <a:ln w="9525" cap="flat" cmpd="sng">
            <a:solidFill>
              <a:schemeClr val="accent5"/>
            </a:solidFill>
            <a:prstDash val="solid"/>
            <a:round/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22867" y="1463039"/>
            <a:ext cx="4287603" cy="3645027"/>
          </a:xfrm>
          <a:prstGeom prst="rect">
            <a:avLst/>
          </a:prstGeom>
          <a:ln w="9525" cap="flat" cmpd="sng">
            <a:solidFill>
              <a:schemeClr val="accent5"/>
            </a:solidFill>
            <a:prstDash val="solid"/>
            <a:round/>
          </a:ln>
        </p:spPr>
      </p:pic>
      <p:sp>
        <p:nvSpPr>
          <p:cNvPr id="17" name="도형 16"/>
          <p:cNvSpPr/>
          <p:nvPr/>
        </p:nvSpPr>
        <p:spPr>
          <a:xfrm>
            <a:off x="5735954" y="1988820"/>
            <a:ext cx="1986913" cy="720089"/>
          </a:xfrm>
          <a:prstGeom prst="swooshArrow">
            <a:avLst>
              <a:gd name="adj1" fmla="val 25000"/>
              <a:gd name="adj2" fmla="val 16667"/>
            </a:avLst>
          </a:prstGeom>
          <a:solidFill>
            <a:schemeClr val="accent5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직사각형 4"/>
          <p:cNvSpPr/>
          <p:nvPr/>
        </p:nvSpPr>
        <p:spPr>
          <a:xfrm>
            <a:off x="623315" y="1844801"/>
            <a:ext cx="3528441" cy="4536567"/>
          </a:xfrm>
          <a:prstGeom prst="rect">
            <a:avLst/>
          </a:prstGeom>
          <a:solidFill>
            <a:schemeClr val="accent5">
              <a:lumMod val="10000"/>
              <a:lumOff val="90000"/>
            </a:schemeClr>
          </a:solidFill>
          <a:ln w="38100" algn="ctr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45" tIns="360045" rIns="360045" bIns="45720" anchor="t" anchorCtr="0">
            <a:noAutofit/>
          </a:bodyPr>
          <a:lstStyle/>
          <a:p>
            <a:pPr marL="285600" indent="-285600" algn="l" defTabSz="871876">
              <a:spcBef>
                <a:spcPct val="20000"/>
              </a:spcBef>
              <a:buClr>
                <a:srgbClr val="255F66"/>
              </a:buClr>
              <a:buFont typeface="Wingdings"/>
              <a:buChar char="Ø"/>
              <a:defRPr/>
            </a:pPr>
            <a:r>
              <a:rPr kumimoji="0" lang="ko-KR" altLang="en-US" sz="2000" b="0" i="0" u="none" strike="noStrike" kern="1200" cap="none" normalizeH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코로나 관련 뉴스를 화면에 띄워 클릭시 네이버 뉴스로 이동이 가능하게 함</a:t>
            </a:r>
            <a:endParaRPr lang="ko-KR" altLang="en-US" sz="2000"/>
          </a:p>
        </p:txBody>
      </p:sp>
      <p:sp>
        <p:nvSpPr>
          <p:cNvPr id="19" name="직사각형 4"/>
          <p:cNvSpPr/>
          <p:nvPr/>
        </p:nvSpPr>
        <p:spPr>
          <a:xfrm>
            <a:off x="4948068" y="525973"/>
            <a:ext cx="2295865" cy="999739"/>
          </a:xfrm>
          <a:prstGeom prst="rect">
            <a:avLst/>
          </a:prstGeom>
          <a:solidFill>
            <a:schemeClr val="accent5"/>
          </a:solidFill>
          <a:ln w="63500" algn="ctr">
            <a:solidFill>
              <a:schemeClr val="accent5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342900" indent="-342900" algn="ctr" defTabSz="831328" rtl="0" eaLnBrk="1" latinLnBrk="1" hangingPunct="1">
              <a:spcBef>
                <a:spcPct val="20000"/>
              </a:spcBef>
              <a:buFont typeface="Arial"/>
              <a:buNone/>
              <a:defRPr/>
            </a:pPr>
            <a:r>
              <a:rPr kumimoji="0" lang="ko-KR" altLang="en-US" sz="1400" i="0" u="none" strike="noStrike" kern="1200" cap="none" normalizeH="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rPr>
              <a:t>주소 정보에 기록된 지역이</a:t>
            </a:r>
          </a:p>
          <a:p>
            <a:pPr marL="342900" indent="-342900" algn="ctr" defTabSz="831328" rtl="0" eaLnBrk="1" latinLnBrk="1" hangingPunct="1">
              <a:spcBef>
                <a:spcPct val="20000"/>
              </a:spcBef>
              <a:buFont typeface="Arial"/>
              <a:buNone/>
              <a:defRPr/>
            </a:pPr>
            <a:r>
              <a:rPr kumimoji="0" lang="ko-KR" altLang="en-US" sz="1400" i="0" u="none" strike="noStrike" kern="1200" cap="none" normalizeH="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rPr>
              <a:t> 확진자 수가 많은 지역중 </a:t>
            </a:r>
          </a:p>
          <a:p>
            <a:pPr marL="342900" indent="-342900" algn="ctr" defTabSz="831328" rtl="0" eaLnBrk="1" latinLnBrk="1" hangingPunct="1">
              <a:spcBef>
                <a:spcPct val="20000"/>
              </a:spcBef>
              <a:buFont typeface="Arial"/>
              <a:buNone/>
              <a:defRPr/>
            </a:pPr>
            <a:r>
              <a:rPr kumimoji="0" lang="ko-KR" altLang="en-US" sz="1400" i="0" u="none" strike="noStrike" kern="1200" cap="none" normalizeH="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rPr>
              <a:t>하나와 겹치면 겹친 지역의</a:t>
            </a:r>
          </a:p>
          <a:p>
            <a:pPr marL="342900" indent="-342900" algn="ctr" defTabSz="831328" rtl="0" eaLnBrk="1" latinLnBrk="1" hangingPunct="1">
              <a:spcBef>
                <a:spcPct val="20000"/>
              </a:spcBef>
              <a:buFont typeface="Arial"/>
              <a:buNone/>
              <a:defRPr/>
            </a:pPr>
            <a:r>
              <a:rPr kumimoji="0" lang="ko-KR" altLang="en-US" sz="1400" i="0" u="none" strike="noStrike" kern="1200" cap="none" normalizeH="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rPr>
              <a:t> 그래프를 지운다.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908684"/>
          </a:xfrm>
          <a:prstGeom prst="rect">
            <a:avLst/>
          </a:prstGeom>
          <a:solidFill>
            <a:schemeClr val="accent5">
              <a:lumMod val="80000"/>
              <a:lumOff val="2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54508" y="-117157"/>
            <a:ext cx="4406265" cy="1143000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 sz="360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</a:rPr>
              <a:t>화면 구성</a:t>
            </a:r>
            <a:endParaRPr lang="ko-KR" altLang="en-US" sz="3600">
              <a:solidFill>
                <a:schemeClr val="accent5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idx="1"/>
          </p:nvPr>
        </p:nvSpPr>
        <p:spPr>
          <a:xfrm>
            <a:off x="710756" y="1196720"/>
            <a:ext cx="2792919" cy="532638"/>
          </a:xfrm>
        </p:spPr>
        <p:txBody>
          <a:bodyPr/>
          <a:lstStyle/>
          <a:p>
            <a:pPr>
              <a:buNone/>
              <a:defRPr lang="ko-KR" altLang="en-US"/>
            </a:pPr>
            <a:r>
              <a:rPr lang="ko-KR" altLang="en-US" sz="2500">
                <a:ln w="9525">
                  <a:solidFill>
                    <a:schemeClr val="accent5">
                      <a:lumMod val="90000"/>
                    </a:schemeClr>
                  </a:solidFill>
                </a:ln>
                <a:solidFill>
                  <a:schemeClr val="accent5">
                    <a:lumMod val="90000"/>
                  </a:schemeClr>
                </a:solidFill>
              </a:rPr>
              <a:t>동영상 뉴스</a:t>
            </a:r>
            <a:endParaRPr lang="ko-KR" altLang="en-US" sz="2500">
              <a:solidFill>
                <a:schemeClr val="accent5">
                  <a:lumMod val="90000"/>
                </a:schemeClr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11780" y="2636890"/>
            <a:ext cx="6912864" cy="3523636"/>
          </a:xfrm>
          <a:prstGeom prst="rect">
            <a:avLst/>
          </a:prstGeom>
          <a:ln w="9525" cap="flat" cmpd="sng">
            <a:solidFill>
              <a:schemeClr val="accent5"/>
            </a:solidFill>
            <a:prstDash val="solid"/>
            <a:round/>
          </a:ln>
        </p:spPr>
      </p:pic>
      <p:sp>
        <p:nvSpPr>
          <p:cNvPr id="17" name="직사각형 4"/>
          <p:cNvSpPr/>
          <p:nvPr/>
        </p:nvSpPr>
        <p:spPr>
          <a:xfrm>
            <a:off x="623315" y="1844801"/>
            <a:ext cx="3528441" cy="4536567"/>
          </a:xfrm>
          <a:prstGeom prst="rect">
            <a:avLst/>
          </a:prstGeom>
          <a:solidFill>
            <a:schemeClr val="accent5">
              <a:lumMod val="10000"/>
              <a:lumOff val="90000"/>
            </a:schemeClr>
          </a:solidFill>
          <a:ln w="38100" algn="ctr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45" tIns="360045" rIns="360045" bIns="45720" anchor="t" anchorCtr="0">
            <a:noAutofit/>
          </a:bodyPr>
          <a:lstStyle/>
          <a:p>
            <a:pPr marL="285600" indent="-285600" algn="l" defTabSz="844630">
              <a:spcBef>
                <a:spcPct val="20000"/>
              </a:spcBef>
              <a:buClr>
                <a:srgbClr val="255F66"/>
              </a:buClr>
              <a:buFont typeface="Wingdings"/>
              <a:buChar char="Ø"/>
              <a:defRPr/>
            </a:pPr>
            <a:r>
              <a:rPr kumimoji="0" lang="ko-KR" altLang="en-US" sz="2000" b="0" i="0" u="none" strike="noStrike" kern="1200" cap="none" normalizeH="0" dirty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 코로나 관련 유튜브 동영상을 화면에 띄워 </a:t>
            </a:r>
            <a:r>
              <a:rPr kumimoji="0" lang="ko-KR" altLang="en-US" sz="2000" b="0" i="0" u="none" strike="noStrike" kern="1200" cap="none" normalizeH="0" dirty="0" err="1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클릭시</a:t>
            </a:r>
            <a:r>
              <a:rPr kumimoji="0" lang="ko-KR" altLang="en-US" sz="2000" b="0" i="0" u="none" strike="noStrike" kern="1200" cap="none" normalizeH="0" dirty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 유튜브로 이동이 가능하게 함</a:t>
            </a:r>
            <a:endParaRPr lang="ko-KR" altLang="en-US" sz="2000" dirty="0"/>
          </a:p>
        </p:txBody>
      </p:sp>
      <p:sp>
        <p:nvSpPr>
          <p:cNvPr id="8" name="도형 7"/>
          <p:cNvSpPr/>
          <p:nvPr/>
        </p:nvSpPr>
        <p:spPr>
          <a:xfrm rot="20693210">
            <a:off x="6675437" y="2536925"/>
            <a:ext cx="1525691" cy="625610"/>
          </a:xfrm>
          <a:prstGeom prst="swooshArrow">
            <a:avLst>
              <a:gd name="adj1" fmla="val 25000"/>
              <a:gd name="adj2" fmla="val 16667"/>
            </a:avLst>
          </a:prstGeom>
          <a:solidFill>
            <a:schemeClr val="accent5"/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299" y="260560"/>
            <a:ext cx="3771127" cy="46378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908684"/>
          </a:xfrm>
          <a:prstGeom prst="rect">
            <a:avLst/>
          </a:prstGeom>
          <a:solidFill>
            <a:schemeClr val="accent5">
              <a:lumMod val="80000"/>
              <a:lumOff val="2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54508" y="-117157"/>
            <a:ext cx="4406265" cy="1143000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 sz="360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</a:rPr>
              <a:t>화면 구성</a:t>
            </a:r>
            <a:endParaRPr lang="ko-KR" altLang="en-US" sz="3600">
              <a:solidFill>
                <a:schemeClr val="accent5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idx="1"/>
          </p:nvPr>
        </p:nvSpPr>
        <p:spPr>
          <a:xfrm>
            <a:off x="710756" y="1196720"/>
            <a:ext cx="2792919" cy="532638"/>
          </a:xfrm>
        </p:spPr>
        <p:txBody>
          <a:bodyPr/>
          <a:lstStyle/>
          <a:p>
            <a:pPr>
              <a:buNone/>
              <a:defRPr lang="ko-KR" altLang="en-US"/>
            </a:pPr>
            <a:r>
              <a:rPr lang="ko-KR" altLang="en-US" sz="2500">
                <a:ln w="9525">
                  <a:solidFill>
                    <a:schemeClr val="accent5">
                      <a:lumMod val="90000"/>
                    </a:schemeClr>
                  </a:solidFill>
                </a:ln>
                <a:solidFill>
                  <a:schemeClr val="accent5">
                    <a:lumMod val="90000"/>
                  </a:schemeClr>
                </a:solidFill>
              </a:rPr>
              <a:t>게시판</a:t>
            </a:r>
            <a:endParaRPr lang="ko-KR" altLang="en-US" sz="2500">
              <a:solidFill>
                <a:schemeClr val="accent5">
                  <a:lumMod val="90000"/>
                </a:schemeClr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3613" y="1196720"/>
            <a:ext cx="6586546" cy="2682382"/>
          </a:xfrm>
          <a:prstGeom prst="rect">
            <a:avLst/>
          </a:prstGeom>
          <a:ln w="9525" cap="flat" cmpd="sng">
            <a:solidFill>
              <a:schemeClr val="accent5"/>
            </a:solidFill>
            <a:prstDash val="solid"/>
            <a:round/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4863" y="3501009"/>
            <a:ext cx="3815629" cy="2592323"/>
          </a:xfrm>
          <a:prstGeom prst="rect">
            <a:avLst/>
          </a:prstGeom>
          <a:ln w="9525" cap="flat" cmpd="sng">
            <a:solidFill>
              <a:schemeClr val="accent5"/>
            </a:solidFill>
            <a:prstDash val="solid"/>
            <a:round/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04350" y="3280981"/>
            <a:ext cx="3034361" cy="2910775"/>
          </a:xfrm>
          <a:prstGeom prst="rect">
            <a:avLst/>
          </a:prstGeom>
          <a:ln w="9525" cap="flat" cmpd="sng">
            <a:solidFill>
              <a:schemeClr val="accent5"/>
            </a:solidFill>
            <a:prstDash val="solid"/>
            <a:round/>
          </a:ln>
        </p:spPr>
      </p:pic>
      <p:sp>
        <p:nvSpPr>
          <p:cNvPr id="19" name="직사각형 4"/>
          <p:cNvSpPr/>
          <p:nvPr/>
        </p:nvSpPr>
        <p:spPr>
          <a:xfrm>
            <a:off x="623315" y="1844801"/>
            <a:ext cx="3528441" cy="4536567"/>
          </a:xfrm>
          <a:prstGeom prst="rect">
            <a:avLst/>
          </a:prstGeom>
          <a:solidFill>
            <a:schemeClr val="accent5">
              <a:lumMod val="10000"/>
              <a:lumOff val="90000"/>
            </a:schemeClr>
          </a:solidFill>
          <a:ln w="38100" algn="ctr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45" tIns="360045" rIns="360045" bIns="45720" anchor="t" anchorCtr="0">
            <a:noAutofit/>
          </a:bodyPr>
          <a:lstStyle/>
          <a:p>
            <a:pPr marL="285600" indent="-285600" algn="l" defTabSz="871876">
              <a:spcBef>
                <a:spcPct val="20000"/>
              </a:spcBef>
              <a:buClr>
                <a:srgbClr val="255F66"/>
              </a:buClr>
              <a:buFont typeface="Wingdings"/>
              <a:buChar char="Ø"/>
              <a:defRPr/>
            </a:pPr>
            <a:r>
              <a:rPr kumimoji="0" lang="ko-KR" altLang="en-US" sz="2000" b="0" i="0" u="none" strike="noStrike" kern="1200" cap="none" normalizeH="0" dirty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게시판에서 </a:t>
            </a:r>
            <a:r>
              <a:rPr kumimoji="0" lang="ko-KR" altLang="en-US" sz="2000" b="0" i="0" u="none" strike="noStrike" kern="1200" cap="none" normalizeH="0" dirty="0" err="1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게시글을</a:t>
            </a:r>
            <a:r>
              <a:rPr kumimoji="0" lang="ko-KR" altLang="en-US" sz="2000" b="0" i="0" u="none" strike="noStrike" kern="1200" cap="none" normalizeH="0" dirty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 쓰고 본인의 </a:t>
            </a:r>
            <a:r>
              <a:rPr kumimoji="0" lang="ko-KR" altLang="en-US" sz="2000" b="0" i="0" u="none" strike="noStrike" kern="1200" cap="none" normalizeH="0" dirty="0" err="1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게시글은</a:t>
            </a:r>
            <a:r>
              <a:rPr kumimoji="0" lang="ko-KR" altLang="en-US" sz="2000" b="0" i="0" u="none" strike="noStrike" kern="1200" cap="none" normalizeH="0" dirty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 수정과 삭제가 가능하다.</a:t>
            </a:r>
          </a:p>
          <a:p>
            <a:pPr marL="285600" indent="-285600" algn="l" defTabSz="871876">
              <a:spcBef>
                <a:spcPct val="20000"/>
              </a:spcBef>
              <a:buClr>
                <a:srgbClr val="255F66"/>
              </a:buClr>
              <a:buFont typeface="Wingdings"/>
              <a:buChar char="Ø"/>
              <a:defRPr/>
            </a:pPr>
            <a:r>
              <a:rPr kumimoji="0" lang="ko-KR" altLang="en-US" sz="2000" b="0" i="0" u="none" strike="noStrike" kern="1200" cap="none" normalizeH="0" dirty="0" err="1" smtClean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게시글을</a:t>
            </a:r>
            <a:r>
              <a:rPr kumimoji="0" lang="ko-KR" altLang="en-US" sz="2000" b="0" i="0" u="none" strike="noStrike" kern="1200" cap="none" normalizeH="0" dirty="0" smtClean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 시간 순으로 정렬하였다</a:t>
            </a:r>
            <a:r>
              <a:rPr kumimoji="0" lang="en-US" altLang="ko-KR" sz="2000" b="0" i="0" u="none" strike="noStrike" kern="1200" cap="none" normalizeH="0" dirty="0" smtClean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285600" indent="-285600" algn="l" defTabSz="871876">
              <a:spcBef>
                <a:spcPct val="20000"/>
              </a:spcBef>
              <a:buClr>
                <a:srgbClr val="255F66"/>
              </a:buClr>
              <a:buFont typeface="Wingdings"/>
              <a:buChar char="Ø"/>
              <a:defRPr/>
            </a:pPr>
            <a:r>
              <a:rPr kumimoji="0" lang="ko-KR" altLang="en-US" sz="2000" b="0" i="0" u="none" strike="noStrike" kern="1200" cap="none" normalizeH="0" dirty="0" smtClean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맨 위의 </a:t>
            </a:r>
            <a:r>
              <a:rPr kumimoji="0" lang="ko-KR" altLang="en-US" sz="2000" b="0" i="0" u="none" strike="noStrike" kern="1200" cap="none" normalizeH="0" dirty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5칸을 조회수가 높은 순으로 따로 배치하여 </a:t>
            </a:r>
            <a:r>
              <a:rPr kumimoji="0" lang="ko-KR" altLang="en-US" sz="2000" b="0" i="0" u="none" strike="noStrike" kern="1200" cap="none" normalizeH="0" dirty="0" err="1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추천글</a:t>
            </a:r>
            <a:r>
              <a:rPr kumimoji="0" lang="ko-KR" altLang="en-US" sz="2000" b="0" i="0" u="none" strike="noStrike" kern="1200" cap="none" normalizeH="0" dirty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 기능을 넣었다.</a:t>
            </a:r>
            <a:endParaRPr lang="ko-KR" altLang="en-US" sz="2000" dirty="0"/>
          </a:p>
        </p:txBody>
      </p:sp>
      <p:sp>
        <p:nvSpPr>
          <p:cNvPr id="20" name="직사각형 4"/>
          <p:cNvSpPr/>
          <p:nvPr/>
        </p:nvSpPr>
        <p:spPr>
          <a:xfrm>
            <a:off x="4948067" y="287040"/>
            <a:ext cx="2295865" cy="999739"/>
          </a:xfrm>
          <a:prstGeom prst="rect">
            <a:avLst/>
          </a:prstGeom>
          <a:solidFill>
            <a:schemeClr val="accent5"/>
          </a:solidFill>
          <a:ln w="63500" algn="ctr">
            <a:solidFill>
              <a:schemeClr val="accent5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342900" indent="-342900" algn="ctr" defTabSz="831328" rtl="0" eaLnBrk="1" latinLnBrk="1" hangingPunct="1">
              <a:spcBef>
                <a:spcPct val="20000"/>
              </a:spcBef>
              <a:buFont typeface="Arial"/>
              <a:buNone/>
              <a:defRPr/>
            </a:pPr>
            <a:r>
              <a:rPr kumimoji="0" lang="ko-KR" altLang="en-US" sz="1400" i="0" u="none" strike="noStrike" kern="1200" cap="none" normalizeH="0" dirty="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rPr>
              <a:t>주소 정보에 기록된 지역이</a:t>
            </a:r>
          </a:p>
          <a:p>
            <a:pPr marL="342900" indent="-342900" algn="ctr" defTabSz="831328" rtl="0" eaLnBrk="1" latinLnBrk="1" hangingPunct="1">
              <a:spcBef>
                <a:spcPct val="20000"/>
              </a:spcBef>
              <a:buFont typeface="Arial"/>
              <a:buNone/>
              <a:defRPr/>
            </a:pPr>
            <a:r>
              <a:rPr kumimoji="0" lang="ko-KR" altLang="en-US" sz="1400" i="0" u="none" strike="noStrike" kern="1200" cap="none" normalizeH="0" dirty="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0" lang="ko-KR" altLang="en-US" sz="1400" i="0" u="none" strike="noStrike" kern="1200" cap="none" normalizeH="0" dirty="0" err="1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rPr>
              <a:t>확진자</a:t>
            </a:r>
            <a:r>
              <a:rPr kumimoji="0" lang="ko-KR" altLang="en-US" sz="1400" i="0" u="none" strike="noStrike" kern="1200" cap="none" normalizeH="0" dirty="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rPr>
              <a:t> 수가 많은 지역중 </a:t>
            </a:r>
          </a:p>
          <a:p>
            <a:pPr marL="342900" indent="-342900" algn="ctr" defTabSz="831328" rtl="0" eaLnBrk="1" latinLnBrk="1" hangingPunct="1">
              <a:spcBef>
                <a:spcPct val="20000"/>
              </a:spcBef>
              <a:buFont typeface="Arial"/>
              <a:buNone/>
              <a:defRPr/>
            </a:pPr>
            <a:r>
              <a:rPr kumimoji="0" lang="ko-KR" altLang="en-US" sz="1400" i="0" u="none" strike="noStrike" kern="1200" cap="none" normalizeH="0" dirty="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rPr>
              <a:t>하나와 겹치면 겹친 지역의</a:t>
            </a:r>
          </a:p>
          <a:p>
            <a:pPr marL="342900" indent="-342900" algn="ctr" defTabSz="831328" rtl="0" eaLnBrk="1" latinLnBrk="1" hangingPunct="1">
              <a:spcBef>
                <a:spcPct val="20000"/>
              </a:spcBef>
              <a:buFont typeface="Arial"/>
              <a:buNone/>
              <a:defRPr/>
            </a:pPr>
            <a:r>
              <a:rPr kumimoji="0" lang="ko-KR" altLang="en-US" sz="1400" i="0" u="none" strike="noStrike" kern="1200" cap="none" normalizeH="0" dirty="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  <a:latin typeface="+mn-lt"/>
                <a:ea typeface="+mn-ea"/>
                <a:cs typeface="+mn-cs"/>
              </a:rPr>
              <a:t> 그래프를 지운다.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908684"/>
          </a:xfrm>
          <a:prstGeom prst="rect">
            <a:avLst/>
          </a:prstGeom>
          <a:solidFill>
            <a:schemeClr val="accent5">
              <a:lumMod val="80000"/>
              <a:lumOff val="2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54508" y="-117157"/>
            <a:ext cx="4406265" cy="1143000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 sz="360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</a:rPr>
              <a:t>화면 구성</a:t>
            </a:r>
            <a:endParaRPr lang="ko-KR" altLang="en-US" sz="3600">
              <a:solidFill>
                <a:schemeClr val="accent5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idx="1"/>
          </p:nvPr>
        </p:nvSpPr>
        <p:spPr>
          <a:xfrm>
            <a:off x="710756" y="1196720"/>
            <a:ext cx="2792919" cy="532638"/>
          </a:xfrm>
        </p:spPr>
        <p:txBody>
          <a:bodyPr/>
          <a:lstStyle/>
          <a:p>
            <a:pPr>
              <a:buNone/>
              <a:defRPr lang="ko-KR" altLang="en-US"/>
            </a:pPr>
            <a:r>
              <a:rPr lang="ko-KR" altLang="en-US" sz="2500">
                <a:ln w="9525">
                  <a:solidFill>
                    <a:schemeClr val="accent5">
                      <a:lumMod val="90000"/>
                    </a:schemeClr>
                  </a:solidFill>
                </a:ln>
                <a:solidFill>
                  <a:schemeClr val="accent5">
                    <a:lumMod val="90000"/>
                  </a:schemeClr>
                </a:solidFill>
              </a:rPr>
              <a:t>게시판-댓글</a:t>
            </a:r>
            <a:endParaRPr lang="ko-KR" altLang="en-US" sz="2500">
              <a:solidFill>
                <a:schemeClr val="accent5">
                  <a:lumMod val="90000"/>
                </a:schemeClr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18887" y="1196720"/>
            <a:ext cx="4678720" cy="1584198"/>
          </a:xfrm>
          <a:prstGeom prst="rect">
            <a:avLst/>
          </a:prstGeom>
          <a:ln w="9525" cap="flat" cmpd="sng">
            <a:solidFill>
              <a:schemeClr val="accent5"/>
            </a:solidFill>
            <a:prstDash val="solid"/>
            <a:round/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18887" y="3068954"/>
            <a:ext cx="5023921" cy="1687224"/>
          </a:xfrm>
          <a:prstGeom prst="rect">
            <a:avLst/>
          </a:prstGeom>
          <a:ln w="9525" cap="flat" cmpd="sng">
            <a:solidFill>
              <a:schemeClr val="accent5"/>
            </a:solidFill>
            <a:prstDash val="solid"/>
            <a:round/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866886" y="3912567"/>
            <a:ext cx="3928023" cy="1169678"/>
          </a:xfrm>
          <a:prstGeom prst="rect">
            <a:avLst/>
          </a:prstGeom>
          <a:ln w="9525" cap="flat" cmpd="sng">
            <a:solidFill>
              <a:schemeClr val="accent5"/>
            </a:solidFill>
            <a:prstDash val="solid"/>
            <a:round/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079867" y="1659866"/>
            <a:ext cx="3776853" cy="1409088"/>
          </a:xfrm>
          <a:prstGeom prst="rect">
            <a:avLst/>
          </a:prstGeom>
          <a:ln w="9525" cap="flat" cmpd="sng">
            <a:solidFill>
              <a:schemeClr val="accent5"/>
            </a:solidFill>
            <a:prstDash val="solid"/>
            <a:round/>
          </a:ln>
        </p:spPr>
      </p:pic>
      <p:sp>
        <p:nvSpPr>
          <p:cNvPr id="20" name="직사각형 4"/>
          <p:cNvSpPr/>
          <p:nvPr/>
        </p:nvSpPr>
        <p:spPr>
          <a:xfrm>
            <a:off x="623315" y="1844801"/>
            <a:ext cx="3528441" cy="4536567"/>
          </a:xfrm>
          <a:prstGeom prst="rect">
            <a:avLst/>
          </a:prstGeom>
          <a:solidFill>
            <a:schemeClr val="accent5">
              <a:lumMod val="10000"/>
              <a:lumOff val="90000"/>
            </a:schemeClr>
          </a:solidFill>
          <a:ln w="38100" algn="ctr"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45" tIns="360045" rIns="360045" bIns="45720" anchor="t" anchorCtr="0">
            <a:noAutofit/>
          </a:bodyPr>
          <a:lstStyle/>
          <a:p>
            <a:pPr marL="285600" indent="-285600" algn="l" defTabSz="871876">
              <a:spcBef>
                <a:spcPct val="20000"/>
              </a:spcBef>
              <a:buClr>
                <a:srgbClr val="255F66"/>
              </a:buClr>
              <a:buFont typeface="Wingdings"/>
              <a:buChar char="Ø"/>
              <a:defRPr/>
            </a:pPr>
            <a:r>
              <a:rPr kumimoji="0" lang="ko-KR" altLang="en-US" sz="2000" b="0" i="0" u="none" strike="noStrike" kern="1200" cap="none" normalizeH="0" dirty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 각각의 </a:t>
            </a:r>
            <a:r>
              <a:rPr kumimoji="0" lang="ko-KR" altLang="en-US" sz="2000" b="0" i="0" u="none" strike="noStrike" kern="1200" cap="none" normalizeH="0" dirty="0" err="1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게시글에</a:t>
            </a:r>
            <a:r>
              <a:rPr kumimoji="0" lang="ko-KR" altLang="en-US" sz="2000" b="0" i="0" u="none" strike="noStrike" kern="1200" cap="none" normalizeH="0" dirty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 개별적인 댓글을 달 수 </a:t>
            </a:r>
            <a:r>
              <a:rPr kumimoji="0" lang="ko-KR" altLang="en-US" sz="2000" b="0" i="0" u="none" strike="noStrike" kern="1200" cap="none" normalizeH="0" dirty="0" smtClean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있다</a:t>
            </a:r>
            <a:endParaRPr kumimoji="0" lang="en-US" altLang="ko-KR" sz="2000" b="0" i="0" u="none" strike="noStrike" kern="1200" cap="none" normalizeH="0" dirty="0" smtClean="0">
              <a:ln w="9525">
                <a:solidFill>
                  <a:schemeClr val="accent5">
                    <a:lumMod val="70000"/>
                  </a:schemeClr>
                </a:solidFill>
              </a:ln>
              <a:solidFill>
                <a:schemeClr val="accent5">
                  <a:lumMod val="70000"/>
                </a:schemeClr>
              </a:solidFill>
              <a:latin typeface="+mn-lt"/>
              <a:ea typeface="+mn-ea"/>
              <a:cs typeface="+mn-cs"/>
            </a:endParaRPr>
          </a:p>
          <a:p>
            <a:pPr marL="285600" indent="-285600" algn="l" defTabSz="871876">
              <a:spcBef>
                <a:spcPct val="20000"/>
              </a:spcBef>
              <a:buClr>
                <a:srgbClr val="255F66"/>
              </a:buClr>
              <a:buFont typeface="Wingdings"/>
              <a:buChar char="Ø"/>
              <a:defRPr/>
            </a:pPr>
            <a:r>
              <a:rPr kumimoji="0" lang="ko-KR" altLang="en-US" sz="2000" b="0" i="0" u="none" strike="noStrike" kern="1200" cap="none" normalizeH="0" dirty="0" smtClean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자신 댓글을 수정 및 삭제 할 수 있다</a:t>
            </a:r>
            <a:r>
              <a:rPr kumimoji="0" lang="en-US" altLang="ko-KR" sz="2000" b="0" i="0" u="none" strike="noStrike" kern="1200" cap="none" normalizeH="0" dirty="0" smtClean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  <a:latin typeface="+mn-lt"/>
                <a:ea typeface="+mn-ea"/>
                <a:cs typeface="+mn-cs"/>
              </a:rPr>
              <a:t>.</a:t>
            </a:r>
            <a:endParaRPr kumimoji="0" lang="ko-KR" altLang="en-US" sz="2000" b="0" i="0" u="none" strike="noStrike" kern="1200" cap="none" normalizeH="0" dirty="0">
              <a:ln w="9525">
                <a:solidFill>
                  <a:schemeClr val="accent5">
                    <a:lumMod val="70000"/>
                  </a:schemeClr>
                </a:solidFill>
              </a:ln>
              <a:solidFill>
                <a:schemeClr val="accent5">
                  <a:lumMod val="70000"/>
                </a:schemeClr>
              </a:solidFill>
              <a:latin typeface="+mn-lt"/>
              <a:ea typeface="+mn-ea"/>
              <a:cs typeface="+mn-cs"/>
            </a:endParaRPr>
          </a:p>
          <a:p>
            <a:pPr marL="285600" indent="-285600" defTabSz="871876">
              <a:spcBef>
                <a:spcPct val="20000"/>
              </a:spcBef>
              <a:buClr>
                <a:srgbClr val="255F66"/>
              </a:buClr>
              <a:buFont typeface="Wingdings"/>
              <a:buChar char="Ø"/>
              <a:defRPr/>
            </a:pPr>
            <a:r>
              <a:rPr lang="ko-KR" altLang="en-US" sz="2000" dirty="0" err="1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</a:rPr>
              <a:t>게시글을</a:t>
            </a:r>
            <a:r>
              <a:rPr lang="ko-KR" altLang="en-US" sz="2000" dirty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</a:rPr>
              <a:t> 쓴 작성자는 해당 </a:t>
            </a:r>
            <a:r>
              <a:rPr lang="ko-KR" altLang="en-US" sz="2000" dirty="0" err="1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</a:rPr>
              <a:t>게시글의</a:t>
            </a:r>
            <a:r>
              <a:rPr lang="ko-KR" altLang="en-US" sz="2000" dirty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</a:rPr>
              <a:t> </a:t>
            </a:r>
            <a:r>
              <a:rPr lang="ko-KR" altLang="en-US" sz="2000" dirty="0" smtClean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</a:rPr>
              <a:t>모든 댓글을 </a:t>
            </a:r>
            <a:r>
              <a:rPr lang="ko-KR" altLang="en-US" sz="2000" dirty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</a:rPr>
              <a:t>삭제할 수 </a:t>
            </a:r>
            <a:r>
              <a:rPr lang="ko-KR" altLang="en-US" sz="2000" dirty="0" smtClean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</a:rPr>
              <a:t>있다</a:t>
            </a:r>
            <a:r>
              <a:rPr lang="en-US" altLang="ko-KR" sz="2000" dirty="0" smtClean="0">
                <a:ln w="9525">
                  <a:solidFill>
                    <a:schemeClr val="accent5">
                      <a:lumMod val="70000"/>
                    </a:schemeClr>
                  </a:solidFill>
                </a:ln>
                <a:solidFill>
                  <a:schemeClr val="accent5">
                    <a:lumMod val="70000"/>
                  </a:schemeClr>
                </a:solidFill>
              </a:rPr>
              <a:t>.</a:t>
            </a:r>
            <a:endParaRPr lang="ko-KR" alt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908684"/>
          </a:xfrm>
          <a:prstGeom prst="rect">
            <a:avLst/>
          </a:prstGeom>
          <a:solidFill>
            <a:schemeClr val="accent5">
              <a:lumMod val="80000"/>
              <a:lumOff val="2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54508" y="-117157"/>
            <a:ext cx="4406265" cy="1143000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 sz="360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</a:rPr>
              <a:t>결론</a:t>
            </a:r>
            <a:endParaRPr lang="ko-KR" altLang="en-US" sz="3600">
              <a:solidFill>
                <a:schemeClr val="accent5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767408" y="1674619"/>
            <a:ext cx="10986272" cy="3880773"/>
          </a:xfrm>
        </p:spPr>
        <p:txBody>
          <a:bodyPr>
            <a:normAutofit/>
          </a:bodyPr>
          <a:lstStyle/>
          <a:p>
            <a:pPr lvl="0">
              <a:buClr>
                <a:schemeClr val="accent1"/>
              </a:buClr>
              <a:buFont typeface="Wingdings" panose="05000000000000000000" pitchFamily="2" charset="2"/>
              <a:buChar char="Ø"/>
              <a:defRPr lang="ko-KR" altLang="en-US"/>
            </a:pPr>
            <a:r>
              <a:rPr lang="ko-KR" altLang="en-US" sz="2000" dirty="0"/>
              <a:t>코로나 관련 정보 및 통계를 한 곳 에서 볼 수 있도록 </a:t>
            </a:r>
            <a:r>
              <a:rPr lang="ko-KR" altLang="en-US" sz="2000" dirty="0" smtClean="0"/>
              <a:t>함</a:t>
            </a:r>
            <a:endParaRPr lang="en-US" altLang="ko-KR" sz="2000" dirty="0"/>
          </a:p>
          <a:p>
            <a:pPr lvl="0">
              <a:buClr>
                <a:schemeClr val="accent1"/>
              </a:buClr>
              <a:buFont typeface="Wingdings" panose="05000000000000000000" pitchFamily="2" charset="2"/>
              <a:buChar char="Ø"/>
              <a:defRPr lang="ko-KR" altLang="en-US"/>
            </a:pPr>
            <a:endParaRPr lang="en-US" altLang="ko-KR" sz="2000" dirty="0"/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  <a:defRPr lang="ko-KR" altLang="en-US"/>
            </a:pPr>
            <a:r>
              <a:rPr lang="ko-KR" altLang="en-US" sz="2000" dirty="0"/>
              <a:t>회원가입 시 주소 </a:t>
            </a:r>
            <a:r>
              <a:rPr lang="en-US" altLang="ko-KR" sz="2000" dirty="0"/>
              <a:t>API</a:t>
            </a:r>
            <a:r>
              <a:rPr lang="ko-KR" altLang="en-US" sz="2000" dirty="0"/>
              <a:t>를 사용하여</a:t>
            </a:r>
            <a:r>
              <a:rPr lang="en-US" altLang="ko-KR" sz="2000" dirty="0"/>
              <a:t>,</a:t>
            </a:r>
            <a:r>
              <a:rPr lang="ko-KR" altLang="en-US" sz="2000" dirty="0"/>
              <a:t> 우리 지역 코로나 정보를 볼 수 있도록 함</a:t>
            </a:r>
            <a:endParaRPr lang="en-US" altLang="ko-KR" sz="2000" dirty="0"/>
          </a:p>
          <a:p>
            <a:pPr marL="0" lvl="0" indent="0">
              <a:buClr>
                <a:schemeClr val="accent1"/>
              </a:buClr>
              <a:buNone/>
              <a:defRPr lang="ko-KR" altLang="en-US"/>
            </a:pPr>
            <a:endParaRPr lang="en-US" altLang="ko-KR" sz="2000" dirty="0" smtClean="0"/>
          </a:p>
          <a:p>
            <a:pPr lvl="0">
              <a:buClr>
                <a:schemeClr val="accent1"/>
              </a:buClr>
              <a:buFont typeface="Wingdings" panose="05000000000000000000" pitchFamily="2" charset="2"/>
              <a:buChar char="Ø"/>
              <a:defRPr lang="ko-KR" altLang="en-US"/>
            </a:pPr>
            <a:r>
              <a:rPr lang="ko-KR" altLang="en-US" sz="2000" dirty="0" smtClean="0"/>
              <a:t>코로나 </a:t>
            </a:r>
            <a:r>
              <a:rPr lang="ko-KR" altLang="en-US" sz="2000" dirty="0"/>
              <a:t>뉴스 및 동영상을 볼 수 있도록 </a:t>
            </a:r>
            <a:r>
              <a:rPr lang="ko-KR" altLang="en-US" sz="2000" dirty="0" smtClean="0"/>
              <a:t>함</a:t>
            </a:r>
            <a:endParaRPr lang="en-US" altLang="ko-KR" sz="2000" dirty="0"/>
          </a:p>
          <a:p>
            <a:pPr lvl="0">
              <a:buClr>
                <a:schemeClr val="accent1"/>
              </a:buClr>
              <a:buFont typeface="Wingdings" panose="05000000000000000000" pitchFamily="2" charset="2"/>
              <a:buChar char="Ø"/>
              <a:defRPr lang="ko-KR" altLang="en-US"/>
            </a:pPr>
            <a:endParaRPr lang="en-US" altLang="ko-KR" sz="2000" dirty="0"/>
          </a:p>
          <a:p>
            <a:pPr lvl="0">
              <a:buClr>
                <a:schemeClr val="accent1"/>
              </a:buClr>
              <a:buFont typeface="Wingdings" panose="05000000000000000000" pitchFamily="2" charset="2"/>
              <a:buChar char="Ø"/>
              <a:defRPr lang="ko-KR" altLang="en-US"/>
            </a:pPr>
            <a:r>
              <a:rPr lang="ko-KR" altLang="en-US" sz="2000" dirty="0" smtClean="0"/>
              <a:t>코로나 </a:t>
            </a:r>
            <a:r>
              <a:rPr lang="ko-KR" altLang="en-US" sz="2000" dirty="0"/>
              <a:t>관련 커뮤니티 구현을 위해 게시판 이용 및 채팅을 할 수 있도록 </a:t>
            </a:r>
            <a:r>
              <a:rPr lang="ko-KR" altLang="en-US" sz="2000" dirty="0" smtClean="0"/>
              <a:t>함</a:t>
            </a:r>
            <a:endParaRPr lang="en-US" altLang="ko-KR" sz="2000" dirty="0" smtClean="0"/>
          </a:p>
          <a:p>
            <a:pPr lvl="0">
              <a:buClr>
                <a:schemeClr val="accent1"/>
              </a:buClr>
              <a:buFont typeface="Wingdings" panose="05000000000000000000" pitchFamily="2" charset="2"/>
              <a:buChar char="Ø"/>
              <a:defRPr lang="ko-KR" altLang="en-US"/>
            </a:pPr>
            <a:endParaRPr lang="en-US" altLang="ko-KR" sz="2000" dirty="0"/>
          </a:p>
          <a:p>
            <a:pPr lvl="0">
              <a:buClr>
                <a:schemeClr val="accent1"/>
              </a:buClr>
              <a:buFont typeface="Wingdings" panose="05000000000000000000" pitchFamily="2" charset="2"/>
              <a:buChar char="Ø"/>
              <a:defRPr lang="ko-KR" altLang="en-US"/>
            </a:pPr>
            <a:r>
              <a:rPr lang="ko-KR" altLang="en-US" sz="2000" dirty="0" smtClean="0"/>
              <a:t>개인 </a:t>
            </a:r>
            <a:r>
              <a:rPr lang="ko-KR" altLang="en-US" sz="2000" dirty="0"/>
              <a:t>코로나 정보를 기록 할 수 있도록 </a:t>
            </a:r>
            <a:r>
              <a:rPr lang="ko-KR" altLang="en-US" sz="2000" dirty="0" smtClean="0"/>
              <a:t>함</a:t>
            </a:r>
            <a:endParaRPr lang="ko-KR" alt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908684"/>
          </a:xfrm>
          <a:prstGeom prst="rect">
            <a:avLst/>
          </a:prstGeom>
          <a:solidFill>
            <a:schemeClr val="accent5">
              <a:lumMod val="80000"/>
              <a:lumOff val="2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54508" y="-117157"/>
            <a:ext cx="4406265" cy="1143000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 sz="360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</a:rPr>
              <a:t>구현 계기</a:t>
            </a:r>
            <a:endParaRPr lang="ko-KR" altLang="en-US" sz="3600">
              <a:solidFill>
                <a:schemeClr val="accent5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7" name="slide3_shape2"/>
          <p:cNvSpPr txBox="1"/>
          <p:nvPr/>
        </p:nvSpPr>
        <p:spPr>
          <a:xfrm>
            <a:off x="695250" y="1052670"/>
            <a:ext cx="10513460" cy="5040700"/>
          </a:xfrm>
          <a:prstGeom prst="rect">
            <a:avLst/>
          </a:prstGeom>
        </p:spPr>
        <p:txBody>
          <a:bodyPr vert="horz" lIns="91440" tIns="45720" rIns="91440" bIns="45720" anchor="ctr" anchorCtr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2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기존 코로나 정보 사이트는 전국 데이터에 집중되어 있는 문제점 발견</a:t>
            </a:r>
          </a:p>
          <a:p>
            <a:pPr>
              <a:lnSpc>
                <a:spcPct val="200000"/>
              </a:lnSpc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2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해외 코로나 동향을 우리나라와 비교하여 즉각 확인이 </a:t>
            </a:r>
            <a:r>
              <a:rPr lang="ko-KR" altLang="en-US" sz="26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어려움</a:t>
            </a:r>
            <a:endParaRPr lang="ko-KR" altLang="en-US" sz="2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2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코로나 관련 정보가 흩어져 있어</a:t>
            </a:r>
            <a:r>
              <a:rPr lang="en-US" altLang="ko-KR" sz="2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2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한번에 알기 어려움 </a:t>
            </a:r>
            <a:endParaRPr lang="en-US" altLang="ko-KR" sz="26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200000"/>
              </a:lnSpc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26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코로나 </a:t>
            </a:r>
            <a:r>
              <a:rPr lang="ko-KR" altLang="en-US" sz="2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관련 정보교류를 위한 커뮤니티 </a:t>
            </a:r>
            <a:r>
              <a:rPr lang="ko-KR" altLang="en-US" sz="26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부족함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908684"/>
          </a:xfrm>
          <a:prstGeom prst="rect">
            <a:avLst/>
          </a:prstGeom>
          <a:solidFill>
            <a:schemeClr val="accent5">
              <a:lumMod val="80000"/>
              <a:lumOff val="2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54508" y="-117157"/>
            <a:ext cx="4406265" cy="1143000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 sz="360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</a:rPr>
              <a:t>구현 목표</a:t>
            </a:r>
            <a:endParaRPr lang="ko-KR" altLang="en-US" sz="3600">
              <a:solidFill>
                <a:schemeClr val="accent5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5" name="slide4_shape2"/>
          <p:cNvSpPr>
            <a:spLocks noGrp="1"/>
          </p:cNvSpPr>
          <p:nvPr>
            <p:ph idx="1"/>
          </p:nvPr>
        </p:nvSpPr>
        <p:spPr>
          <a:xfrm>
            <a:off x="427769" y="1399774"/>
            <a:ext cx="11382987" cy="5080542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2300" b="1" dirty="0" smtClean="0">
                <a:solidFill>
                  <a:schemeClr val="bg1">
                    <a:lumMod val="30000"/>
                  </a:schemeClr>
                </a:solidFill>
                <a:latin typeface="함초롬돋움"/>
              </a:rPr>
              <a:t>내가 </a:t>
            </a:r>
            <a:r>
              <a:rPr lang="ko-KR" altLang="en-US" sz="2300" b="1" dirty="0">
                <a:solidFill>
                  <a:schemeClr val="bg1">
                    <a:lumMod val="30000"/>
                  </a:schemeClr>
                </a:solidFill>
                <a:latin typeface="함초롬돋움"/>
              </a:rPr>
              <a:t>사는 </a:t>
            </a:r>
            <a:r>
              <a:rPr lang="ko-KR" altLang="en-US" sz="2300" b="1" dirty="0" smtClean="0">
                <a:solidFill>
                  <a:schemeClr val="bg1">
                    <a:lumMod val="30000"/>
                  </a:schemeClr>
                </a:solidFill>
              </a:rPr>
              <a:t>지역에 맞는 </a:t>
            </a:r>
            <a:r>
              <a:rPr lang="ko-KR" altLang="en-US" sz="2300" b="1" dirty="0">
                <a:solidFill>
                  <a:schemeClr val="bg1">
                    <a:lumMod val="30000"/>
                  </a:schemeClr>
                </a:solidFill>
              </a:rPr>
              <a:t>코로나 정보를 </a:t>
            </a:r>
            <a:r>
              <a:rPr lang="ko-KR" altLang="en-US" sz="2300" b="1" dirty="0">
                <a:solidFill>
                  <a:schemeClr val="bg1">
                    <a:lumMod val="30000"/>
                  </a:schemeClr>
                </a:solidFill>
                <a:latin typeface="함초롬돋움"/>
              </a:rPr>
              <a:t>보여 줄 수 있도록 구현함</a:t>
            </a:r>
          </a:p>
          <a:p>
            <a:pPr marL="0" lvl="0" indent="0">
              <a:buClr>
                <a:schemeClr val="tx2"/>
              </a:buClr>
              <a:buNone/>
              <a:defRPr lang="ko-KR" altLang="en-US"/>
            </a:pPr>
            <a:r>
              <a:rPr lang="en-US" altLang="ko-KR" sz="1800" dirty="0">
                <a:solidFill>
                  <a:schemeClr val="bg1">
                    <a:lumMod val="30000"/>
                  </a:schemeClr>
                </a:solidFill>
                <a:latin typeface="함초롬돋움"/>
              </a:rPr>
              <a:t>     </a:t>
            </a:r>
            <a:r>
              <a:rPr lang="en-US" altLang="ko-KR" sz="1800" b="0" dirty="0" err="1">
                <a:solidFill>
                  <a:schemeClr val="bg1">
                    <a:lumMod val="30000"/>
                  </a:schemeClr>
                </a:solidFill>
                <a:latin typeface="함초롬돋움"/>
              </a:rPr>
              <a:t>Gps</a:t>
            </a:r>
            <a:r>
              <a:rPr lang="ko-KR" altLang="en-US" sz="1800" b="0" dirty="0">
                <a:solidFill>
                  <a:schemeClr val="bg1">
                    <a:lumMod val="30000"/>
                  </a:schemeClr>
                </a:solidFill>
                <a:latin typeface="함초롬돋움"/>
              </a:rPr>
              <a:t> 및 주소 </a:t>
            </a:r>
            <a:r>
              <a:rPr lang="en-US" altLang="ko-KR" sz="1800" b="0" dirty="0" err="1">
                <a:solidFill>
                  <a:schemeClr val="bg1">
                    <a:lumMod val="30000"/>
                  </a:schemeClr>
                </a:solidFill>
                <a:latin typeface="함초롬돋움"/>
              </a:rPr>
              <a:t>api</a:t>
            </a:r>
            <a:r>
              <a:rPr lang="ko-KR" altLang="en-US" sz="1800" b="0" dirty="0" err="1">
                <a:solidFill>
                  <a:schemeClr val="bg1">
                    <a:lumMod val="30000"/>
                  </a:schemeClr>
                </a:solidFill>
                <a:latin typeface="함초롬돋움"/>
              </a:rPr>
              <a:t>를</a:t>
            </a:r>
            <a:r>
              <a:rPr lang="ko-KR" altLang="en-US" sz="1800" b="0" dirty="0">
                <a:solidFill>
                  <a:schemeClr val="bg1">
                    <a:lumMod val="30000"/>
                  </a:schemeClr>
                </a:solidFill>
                <a:latin typeface="함초롬돋움"/>
              </a:rPr>
              <a:t> 활용하여</a:t>
            </a:r>
            <a:r>
              <a:rPr lang="en-US" altLang="ko-KR" sz="1800" b="0" dirty="0">
                <a:solidFill>
                  <a:schemeClr val="bg1">
                    <a:lumMod val="30000"/>
                  </a:schemeClr>
                </a:solidFill>
                <a:latin typeface="함초롬돋움"/>
              </a:rPr>
              <a:t>,</a:t>
            </a:r>
            <a:r>
              <a:rPr lang="ko-KR" altLang="en-US" sz="1800" b="0" dirty="0">
                <a:solidFill>
                  <a:schemeClr val="bg1">
                    <a:lumMod val="30000"/>
                  </a:schemeClr>
                </a:solidFill>
                <a:latin typeface="함초롬돋움"/>
              </a:rPr>
              <a:t> 내가 사는 지역 코로나 정보를 자동으로 볼 수 있도록 구현함</a:t>
            </a:r>
            <a:endParaRPr lang="ko-KR" altLang="en-US" sz="2300" b="1" dirty="0">
              <a:solidFill>
                <a:schemeClr val="bg1">
                  <a:lumMod val="30000"/>
                </a:schemeClr>
              </a:solidFill>
              <a:latin typeface="함초롬돋움"/>
            </a:endParaRPr>
          </a:p>
          <a:p>
            <a:pPr marL="0" lvl="0" indent="0">
              <a:buClr>
                <a:schemeClr val="tx2"/>
              </a:buClr>
              <a:buNone/>
              <a:defRPr lang="ko-KR" altLang="en-US"/>
            </a:pPr>
            <a:endParaRPr lang="ko-KR" altLang="en-US" sz="2300" b="1" dirty="0">
              <a:solidFill>
                <a:schemeClr val="bg1">
                  <a:lumMod val="30000"/>
                </a:schemeClr>
              </a:solidFill>
              <a:latin typeface="함초롬돋움"/>
            </a:endParaRPr>
          </a:p>
          <a:p>
            <a:pPr marL="328440" lvl="0" indent="-328440"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2300" b="1" dirty="0">
                <a:solidFill>
                  <a:schemeClr val="bg1">
                    <a:lumMod val="30000"/>
                  </a:schemeClr>
                </a:solidFill>
                <a:latin typeface="함초롬돋움"/>
              </a:rPr>
              <a:t>국내 및 해외 코로나 관련 </a:t>
            </a:r>
            <a:r>
              <a:rPr lang="ko-KR" altLang="en-US" sz="2300" b="1" dirty="0" smtClean="0">
                <a:solidFill>
                  <a:schemeClr val="bg1">
                    <a:lumMod val="30000"/>
                  </a:schemeClr>
                </a:solidFill>
                <a:latin typeface="함초롬돋움"/>
              </a:rPr>
              <a:t>동향</a:t>
            </a:r>
            <a:r>
              <a:rPr lang="ko-KR" altLang="en-US" sz="2300" b="1" dirty="0">
                <a:solidFill>
                  <a:schemeClr val="bg1">
                    <a:lumMod val="30000"/>
                  </a:schemeClr>
                </a:solidFill>
                <a:latin typeface="함초롬돋움"/>
              </a:rPr>
              <a:t>을</a:t>
            </a:r>
            <a:r>
              <a:rPr lang="ko-KR" altLang="en-US" sz="2300" b="1" dirty="0" smtClean="0">
                <a:solidFill>
                  <a:schemeClr val="bg1">
                    <a:lumMod val="30000"/>
                  </a:schemeClr>
                </a:solidFill>
                <a:latin typeface="함초롬돋움"/>
              </a:rPr>
              <a:t> </a:t>
            </a:r>
            <a:r>
              <a:rPr lang="ko-KR" altLang="en-US" sz="2300" b="1" dirty="0">
                <a:solidFill>
                  <a:schemeClr val="bg1">
                    <a:lumMod val="30000"/>
                  </a:schemeClr>
                </a:solidFill>
                <a:latin typeface="함초롬돋움"/>
              </a:rPr>
              <a:t>이해하기 쉽도록 차트를 이용하여 구현함</a:t>
            </a:r>
          </a:p>
          <a:p>
            <a:pPr marL="0" lvl="0" indent="0">
              <a:buClr>
                <a:srgbClr val="358791"/>
              </a:buClr>
              <a:buNone/>
              <a:defRPr lang="ko-KR" altLang="en-US"/>
            </a:pPr>
            <a:r>
              <a:rPr lang="en-US" altLang="ko-KR" sz="2300" b="1" dirty="0">
                <a:solidFill>
                  <a:schemeClr val="bg1">
                    <a:lumMod val="30000"/>
                  </a:schemeClr>
                </a:solidFill>
                <a:latin typeface="함초롬돋움"/>
              </a:rPr>
              <a:t>    </a:t>
            </a:r>
            <a:r>
              <a:rPr lang="en-US" altLang="ko-KR" sz="1800" dirty="0" err="1">
                <a:solidFill>
                  <a:schemeClr val="bg1">
                    <a:lumMod val="30000"/>
                  </a:schemeClr>
                </a:solidFill>
                <a:latin typeface="함초롬돋움"/>
              </a:rPr>
              <a:t>api</a:t>
            </a:r>
            <a:r>
              <a:rPr lang="ko-KR" altLang="en-US" sz="1800" dirty="0" err="1">
                <a:solidFill>
                  <a:schemeClr val="bg1">
                    <a:lumMod val="30000"/>
                  </a:schemeClr>
                </a:solidFill>
                <a:latin typeface="함초롬돋움"/>
              </a:rPr>
              <a:t>를</a:t>
            </a:r>
            <a:r>
              <a:rPr lang="ko-KR" altLang="en-US" sz="1800" dirty="0">
                <a:solidFill>
                  <a:schemeClr val="bg1">
                    <a:lumMod val="30000"/>
                  </a:schemeClr>
                </a:solidFill>
                <a:latin typeface="함초롬돋움"/>
              </a:rPr>
              <a:t> </a:t>
            </a:r>
            <a:r>
              <a:rPr lang="en-US" altLang="ko-KR" sz="1800" dirty="0" err="1">
                <a:solidFill>
                  <a:schemeClr val="bg1">
                    <a:lumMod val="30000"/>
                  </a:schemeClr>
                </a:solidFill>
                <a:latin typeface="함초롬돋움"/>
              </a:rPr>
              <a:t>db</a:t>
            </a:r>
            <a:r>
              <a:rPr lang="ko-KR" altLang="en-US" sz="1800" dirty="0">
                <a:solidFill>
                  <a:schemeClr val="bg1">
                    <a:lumMod val="30000"/>
                  </a:schemeClr>
                </a:solidFill>
                <a:latin typeface="함초롬돋움"/>
              </a:rPr>
              <a:t>에 저장하고</a:t>
            </a:r>
            <a:r>
              <a:rPr lang="en-US" altLang="ko-KR" sz="1800" dirty="0">
                <a:solidFill>
                  <a:schemeClr val="bg1">
                    <a:lumMod val="30000"/>
                  </a:schemeClr>
                </a:solidFill>
                <a:latin typeface="함초롬돋움"/>
              </a:rPr>
              <a:t>,</a:t>
            </a:r>
            <a:r>
              <a:rPr lang="ko-KR" altLang="en-US" sz="1800" dirty="0">
                <a:solidFill>
                  <a:schemeClr val="bg1">
                    <a:lumMod val="30000"/>
                  </a:schemeClr>
                </a:solidFill>
                <a:latin typeface="함초롬돋움"/>
              </a:rPr>
              <a:t> </a:t>
            </a:r>
            <a:r>
              <a:rPr lang="en-US" altLang="ko-KR" sz="1800" dirty="0">
                <a:solidFill>
                  <a:schemeClr val="bg1">
                    <a:lumMod val="30000"/>
                  </a:schemeClr>
                </a:solidFill>
                <a:latin typeface="함초롬돋움"/>
              </a:rPr>
              <a:t>chart </a:t>
            </a:r>
            <a:r>
              <a:rPr lang="en-US" altLang="ko-KR" sz="1800" dirty="0" err="1">
                <a:solidFill>
                  <a:schemeClr val="bg1">
                    <a:lumMod val="30000"/>
                  </a:schemeClr>
                </a:solidFill>
                <a:latin typeface="함초롬돋움"/>
              </a:rPr>
              <a:t>js</a:t>
            </a:r>
            <a:r>
              <a:rPr lang="ko-KR" altLang="en-US" sz="1800" dirty="0">
                <a:solidFill>
                  <a:schemeClr val="bg1">
                    <a:lumMod val="30000"/>
                  </a:schemeClr>
                </a:solidFill>
                <a:latin typeface="함초롬돋움"/>
              </a:rPr>
              <a:t>를</a:t>
            </a:r>
            <a:r>
              <a:rPr lang="en-US" altLang="ko-KR" sz="1800" dirty="0">
                <a:solidFill>
                  <a:schemeClr val="bg1">
                    <a:lumMod val="30000"/>
                  </a:schemeClr>
                </a:solidFill>
                <a:latin typeface="함초롬돋움"/>
              </a:rPr>
              <a:t> </a:t>
            </a:r>
            <a:r>
              <a:rPr lang="ko-KR" altLang="en-US" sz="1800" dirty="0">
                <a:solidFill>
                  <a:schemeClr val="bg1">
                    <a:lumMod val="30000"/>
                  </a:schemeClr>
                </a:solidFill>
                <a:latin typeface="함초롬돋움"/>
              </a:rPr>
              <a:t>이용하여 코로나 관련 정보를 차트 형식으로 보여줌</a:t>
            </a:r>
          </a:p>
          <a:p>
            <a:pPr marL="171450" lvl="0" indent="0">
              <a:buClr>
                <a:schemeClr val="bg2"/>
              </a:buClr>
              <a:buFont typeface="+mj-lt"/>
              <a:buNone/>
              <a:defRPr lang="ko-KR" altLang="en-US"/>
            </a:pPr>
            <a:endParaRPr lang="ko-KR" altLang="en-US" sz="1800" dirty="0">
              <a:solidFill>
                <a:schemeClr val="bg1">
                  <a:lumMod val="30000"/>
                </a:schemeClr>
              </a:solidFill>
              <a:latin typeface="함초롬돋움"/>
            </a:endParaRPr>
          </a:p>
          <a:p>
            <a:pPr marL="328440" lvl="0" indent="-328440"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2300" b="1" dirty="0">
                <a:solidFill>
                  <a:schemeClr val="bg1">
                    <a:lumMod val="30000"/>
                  </a:schemeClr>
                </a:solidFill>
                <a:latin typeface="함초롬돋움"/>
              </a:rPr>
              <a:t>코로나 정보를 한 곳에서 볼 수 있도록 코로나 관련 기사 및 동영상 뉴스를 </a:t>
            </a:r>
            <a:r>
              <a:rPr lang="ko-KR" altLang="en-US" sz="2300" b="1" dirty="0" smtClean="0">
                <a:solidFill>
                  <a:schemeClr val="bg1">
                    <a:lumMod val="30000"/>
                  </a:schemeClr>
                </a:solidFill>
                <a:latin typeface="함초롬돋움"/>
              </a:rPr>
              <a:t>구현함</a:t>
            </a:r>
            <a:endParaRPr lang="ko-KR" altLang="en-US" sz="2300" b="1" dirty="0">
              <a:solidFill>
                <a:schemeClr val="bg1">
                  <a:lumMod val="30000"/>
                </a:schemeClr>
              </a:solidFill>
              <a:latin typeface="함초롬돋움"/>
            </a:endParaRPr>
          </a:p>
          <a:p>
            <a:pPr marL="0" lvl="0" indent="0">
              <a:buClr>
                <a:srgbClr val="358791"/>
              </a:buClr>
              <a:buNone/>
              <a:defRPr lang="ko-KR" altLang="en-US"/>
            </a:pPr>
            <a:r>
              <a:rPr lang="en-US" altLang="ko-KR" sz="2300" b="1" dirty="0">
                <a:solidFill>
                  <a:schemeClr val="bg1">
                    <a:lumMod val="30000"/>
                  </a:schemeClr>
                </a:solidFill>
                <a:latin typeface="함초롬돋움"/>
              </a:rPr>
              <a:t>    </a:t>
            </a:r>
            <a:r>
              <a:rPr lang="ko-KR" altLang="en-US" sz="1800" dirty="0">
                <a:solidFill>
                  <a:schemeClr val="bg1">
                    <a:lumMod val="30000"/>
                  </a:schemeClr>
                </a:solidFill>
                <a:latin typeface="함초롬돋움"/>
              </a:rPr>
              <a:t>네이버 및 구글 </a:t>
            </a:r>
            <a:r>
              <a:rPr lang="en-US" altLang="ko-KR" sz="1800" dirty="0" err="1">
                <a:solidFill>
                  <a:schemeClr val="bg1">
                    <a:lumMod val="30000"/>
                  </a:schemeClr>
                </a:solidFill>
                <a:latin typeface="함초롬돋움"/>
              </a:rPr>
              <a:t>api</a:t>
            </a:r>
            <a:r>
              <a:rPr lang="ko-KR" altLang="en-US" sz="1800" dirty="0" err="1">
                <a:solidFill>
                  <a:schemeClr val="bg1">
                    <a:lumMod val="30000"/>
                  </a:schemeClr>
                </a:solidFill>
                <a:latin typeface="함초롬돋움"/>
              </a:rPr>
              <a:t>를</a:t>
            </a:r>
            <a:r>
              <a:rPr lang="ko-KR" altLang="en-US" sz="1800" dirty="0">
                <a:solidFill>
                  <a:schemeClr val="bg1">
                    <a:lumMod val="30000"/>
                  </a:schemeClr>
                </a:solidFill>
                <a:latin typeface="함초롬돋움"/>
              </a:rPr>
              <a:t> 이용하여</a:t>
            </a:r>
            <a:r>
              <a:rPr lang="en-US" altLang="ko-KR" sz="1800" dirty="0">
                <a:solidFill>
                  <a:schemeClr val="bg1">
                    <a:lumMod val="30000"/>
                  </a:schemeClr>
                </a:solidFill>
                <a:latin typeface="함초롬돋움"/>
              </a:rPr>
              <a:t>, </a:t>
            </a:r>
            <a:r>
              <a:rPr lang="ko-KR" altLang="en-US" sz="1800" dirty="0">
                <a:solidFill>
                  <a:schemeClr val="bg1">
                    <a:lumMod val="30000"/>
                  </a:schemeClr>
                </a:solidFill>
                <a:latin typeface="함초롬돋움"/>
              </a:rPr>
              <a:t>뉴스를 현 웹에서 볼 수 있도록 함</a:t>
            </a:r>
          </a:p>
          <a:p>
            <a:pPr marL="541450" lvl="0" indent="-370000">
              <a:buClr>
                <a:schemeClr val="bg2"/>
              </a:buClr>
              <a:buFont typeface="+mj-lt"/>
              <a:buAutoNum type="arabicPeriod"/>
              <a:defRPr lang="ko-KR" altLang="en-US"/>
            </a:pPr>
            <a:endParaRPr lang="ko-KR" altLang="en-US" sz="1800" dirty="0">
              <a:solidFill>
                <a:schemeClr val="bg1">
                  <a:lumMod val="30000"/>
                </a:schemeClr>
              </a:solidFill>
              <a:latin typeface="함초롬돋움"/>
            </a:endParaRPr>
          </a:p>
          <a:p>
            <a:pPr lvl="0">
              <a:buClr>
                <a:schemeClr val="accent1"/>
              </a:buClr>
              <a:buFont typeface="Wingdings"/>
              <a:buChar char="Ø"/>
              <a:defRPr lang="ko-KR" altLang="en-US"/>
            </a:pPr>
            <a:r>
              <a:rPr lang="ko-KR" altLang="en-US" sz="2300" b="1" dirty="0">
                <a:solidFill>
                  <a:schemeClr val="bg1">
                    <a:lumMod val="30000"/>
                  </a:schemeClr>
                </a:solidFill>
              </a:rPr>
              <a:t> 게시판 및 채팅 </a:t>
            </a:r>
            <a:r>
              <a:rPr lang="ko-KR" altLang="en-US" sz="2300" b="1" dirty="0" smtClean="0">
                <a:solidFill>
                  <a:schemeClr val="bg1">
                    <a:lumMod val="30000"/>
                  </a:schemeClr>
                </a:solidFill>
              </a:rPr>
              <a:t>시스템으로 코로나 </a:t>
            </a:r>
            <a:r>
              <a:rPr lang="ko-KR" altLang="en-US" sz="2300" b="1" dirty="0" smtClean="0">
                <a:solidFill>
                  <a:schemeClr val="bg1">
                    <a:lumMod val="30000"/>
                  </a:schemeClr>
                </a:solidFill>
                <a:latin typeface="함초롬돋움"/>
              </a:rPr>
              <a:t>커뮤니티 구현함</a:t>
            </a:r>
            <a:endParaRPr lang="ko-KR" altLang="en-US" sz="2300" b="1" dirty="0">
              <a:solidFill>
                <a:schemeClr val="bg1">
                  <a:lumMod val="30000"/>
                </a:schemeClr>
              </a:solidFill>
              <a:latin typeface="함초롬돋움"/>
            </a:endParaRPr>
          </a:p>
          <a:p>
            <a:pPr marL="0" lvl="0" indent="0">
              <a:buClr>
                <a:srgbClr val="358791"/>
              </a:buClr>
              <a:buNone/>
              <a:defRPr lang="ko-KR" altLang="en-US"/>
            </a:pPr>
            <a:r>
              <a:rPr lang="en-US" altLang="ko-KR" sz="2300" b="1" dirty="0">
                <a:solidFill>
                  <a:schemeClr val="bg1">
                    <a:lumMod val="30000"/>
                  </a:schemeClr>
                </a:solidFill>
                <a:latin typeface="함초롬돋움"/>
              </a:rPr>
              <a:t>    </a:t>
            </a:r>
            <a:r>
              <a:rPr lang="en-US" altLang="ko-KR" sz="1800" dirty="0">
                <a:solidFill>
                  <a:schemeClr val="bg1">
                    <a:lumMod val="30000"/>
                  </a:schemeClr>
                </a:solidFill>
                <a:latin typeface="함초롬돋움"/>
              </a:rPr>
              <a:t>DB Procedure </a:t>
            </a:r>
            <a:r>
              <a:rPr lang="ko-KR" altLang="en-US" sz="1800" dirty="0">
                <a:solidFill>
                  <a:schemeClr val="bg1">
                    <a:lumMod val="30000"/>
                  </a:schemeClr>
                </a:solidFill>
                <a:latin typeface="함초롬돋움"/>
              </a:rPr>
              <a:t> 및 </a:t>
            </a:r>
            <a:r>
              <a:rPr lang="en-US" altLang="ko-KR" sz="1800" dirty="0">
                <a:solidFill>
                  <a:schemeClr val="bg1">
                    <a:lumMod val="30000"/>
                  </a:schemeClr>
                </a:solidFill>
                <a:latin typeface="함초롬돋움"/>
              </a:rPr>
              <a:t> ajax</a:t>
            </a:r>
            <a:r>
              <a:rPr lang="ko-KR" altLang="en-US" sz="1800" dirty="0">
                <a:solidFill>
                  <a:schemeClr val="bg1">
                    <a:lumMod val="30000"/>
                  </a:schemeClr>
                </a:solidFill>
                <a:latin typeface="함초롬돋움"/>
              </a:rPr>
              <a:t>사용하여 게시판</a:t>
            </a:r>
            <a:r>
              <a:rPr lang="en-US" altLang="ko-KR" sz="1800" dirty="0">
                <a:solidFill>
                  <a:schemeClr val="bg1">
                    <a:lumMod val="30000"/>
                  </a:schemeClr>
                </a:solidFill>
                <a:latin typeface="함초롬돋움"/>
              </a:rPr>
              <a:t>,</a:t>
            </a:r>
            <a:r>
              <a:rPr lang="ko-KR" altLang="en-US" sz="1800" dirty="0">
                <a:solidFill>
                  <a:schemeClr val="bg1">
                    <a:lumMod val="30000"/>
                  </a:schemeClr>
                </a:solidFill>
                <a:latin typeface="함초롬돋움"/>
              </a:rPr>
              <a:t> 채팅을 구현함</a:t>
            </a:r>
          </a:p>
          <a:p>
            <a:pPr marL="171450" lvl="0" indent="0">
              <a:buClr>
                <a:schemeClr val="bg2"/>
              </a:buClr>
              <a:buFont typeface="+mj-lt"/>
              <a:buNone/>
              <a:defRPr lang="ko-KR" altLang="en-US"/>
            </a:pPr>
            <a:endParaRPr lang="ko-KR" altLang="en-US" sz="1800" dirty="0">
              <a:solidFill>
                <a:schemeClr val="bg1">
                  <a:lumMod val="30000"/>
                </a:schemeClr>
              </a:solidFill>
              <a:latin typeface="함초롬돋움"/>
            </a:endParaRPr>
          </a:p>
          <a:p>
            <a:pPr marL="514350" lvl="0" indent="-514350" rtl="0">
              <a:buClr>
                <a:srgbClr val="F496CB">
                  <a:lumMod val="75000"/>
                </a:srgbClr>
              </a:buClr>
              <a:buFont typeface="+mj-lt"/>
              <a:buAutoNum type="arabicPeriod"/>
              <a:defRPr lang="ko-KR" altLang="en-US"/>
            </a:pP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514350" lvl="0" indent="-514350" rtl="0">
              <a:buClr>
                <a:srgbClr val="F496CB">
                  <a:lumMod val="75000"/>
                </a:srgbClr>
              </a:buClr>
              <a:buFont typeface="+mj-lt"/>
              <a:buAutoNum type="arabicPeriod"/>
              <a:defRPr lang="ko-KR" altLang="en-US"/>
            </a:pP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0" lvl="0" indent="0" rtl="0">
              <a:buClr>
                <a:srgbClr val="F496CB">
                  <a:lumMod val="75000"/>
                </a:srgbClr>
              </a:buClr>
              <a:buNone/>
              <a:defRPr lang="ko-KR" altLang="en-US"/>
            </a:pP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514350" lvl="0" indent="-514350" rtl="0">
              <a:buClr>
                <a:srgbClr val="F496CB">
                  <a:lumMod val="75000"/>
                </a:srgbClr>
              </a:buClr>
              <a:buFont typeface="+mj-lt"/>
              <a:buAutoNum type="arabicPeriod"/>
              <a:defRPr lang="ko-KR" altLang="en-US"/>
            </a:pP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514350" lvl="0" indent="-514350" rtl="0">
              <a:buClr>
                <a:srgbClr val="F496CB">
                  <a:lumMod val="75000"/>
                </a:srgbClr>
              </a:buClr>
              <a:buFont typeface="+mj-lt"/>
              <a:buAutoNum type="arabicPeriod"/>
              <a:defRPr lang="ko-KR" altLang="en-US"/>
            </a:pP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0" lvl="0" indent="0" rtl="0">
              <a:buClr>
                <a:srgbClr val="F496CB">
                  <a:lumMod val="75000"/>
                </a:srgbClr>
              </a:buClr>
              <a:buNone/>
              <a:defRPr lang="ko-KR" altLang="en-US"/>
            </a:pP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514350" lvl="0" indent="-514350" rtl="0">
              <a:buClr>
                <a:srgbClr val="F496CB">
                  <a:lumMod val="75000"/>
                </a:srgbClr>
              </a:buClr>
              <a:buFont typeface="+mj-lt"/>
              <a:buAutoNum type="arabicPeriod"/>
              <a:defRPr lang="ko-KR" altLang="en-US"/>
            </a:pP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514350" lvl="0" indent="-514350" rtl="0">
              <a:buClr>
                <a:srgbClr val="F496CB">
                  <a:lumMod val="75000"/>
                </a:srgbClr>
              </a:buClr>
              <a:buFont typeface="+mj-lt"/>
              <a:buAutoNum type="arabicPeriod"/>
              <a:defRPr lang="ko-KR" altLang="en-US"/>
            </a:pPr>
            <a:endParaRPr lang="en-US" altLang="ko-KR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0" lvl="0" indent="0" rtl="0">
              <a:buClr>
                <a:srgbClr val="F496CB">
                  <a:lumMod val="75000"/>
                </a:srgbClr>
              </a:buClr>
              <a:buNone/>
              <a:defRPr lang="ko-KR" altLang="en-US"/>
            </a:pPr>
            <a:endParaRPr lang="en-US" altLang="ko-KR" sz="3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908684"/>
          </a:xfrm>
          <a:prstGeom prst="rect">
            <a:avLst/>
          </a:prstGeom>
          <a:solidFill>
            <a:schemeClr val="accent5">
              <a:lumMod val="80000"/>
              <a:lumOff val="2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54508" y="-117157"/>
            <a:ext cx="4406265" cy="1143000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 sz="3600" dirty="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</a:rPr>
              <a:t>개발 과정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558001B-3A17-4027-9B49-D0BCD6493C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048005"/>
              </p:ext>
            </p:extLst>
          </p:nvPr>
        </p:nvGraphicFramePr>
        <p:xfrm>
          <a:off x="726249" y="1628750"/>
          <a:ext cx="10739502" cy="43236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4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5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59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59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959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959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959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59080">
                <a:tc rowSpan="2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400">
                          <a:latin typeface="+mj-ea"/>
                          <a:ea typeface="+mj-ea"/>
                        </a:rPr>
                        <a:t>              기간</a:t>
                      </a:r>
                    </a:p>
                    <a:p>
                      <a:pPr latinLnBrk="1">
                        <a:defRPr lang="ko-KR" altLang="en-US"/>
                      </a:pPr>
                      <a:r>
                        <a:rPr lang="ko-KR" altLang="en-US" sz="1400">
                          <a:latin typeface="+mj-ea"/>
                          <a:ea typeface="+mj-ea"/>
                        </a:rPr>
                        <a:t>업무</a:t>
                      </a: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</a:lnTlToBr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dirty="0">
                          <a:latin typeface="+mj-ea"/>
                          <a:ea typeface="+mj-ea"/>
                        </a:rPr>
                        <a:t>11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~12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080">
                <a:tc vMerge="1"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+mj-ea"/>
                          <a:ea typeface="+mj-ea"/>
                        </a:rPr>
                        <a:t>25~27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일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+mj-ea"/>
                          <a:ea typeface="+mj-ea"/>
                        </a:rPr>
                        <a:t>28~30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일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+mj-ea"/>
                          <a:ea typeface="+mj-ea"/>
                        </a:rPr>
                        <a:t>1~3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일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lang="en-US" altLang="ko-KR" sz="1800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4~6</a:t>
                      </a:r>
                      <a:r>
                        <a:rPr lang="ko-KR" altLang="en-US" sz="1800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일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45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lang="en-US" altLang="ko-KR" sz="1800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7~9</a:t>
                      </a:r>
                      <a:r>
                        <a:rPr lang="ko-KR" altLang="en-US" sz="1800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일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>
                          <a:latin typeface="+mj-ea"/>
                          <a:ea typeface="+mj-ea"/>
                        </a:rPr>
                        <a:t>10~13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일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964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>
                          <a:latin typeface="+mj-ea"/>
                          <a:ea typeface="+mj-ea"/>
                        </a:rPr>
                        <a:t>주제선정 </a:t>
                      </a:r>
                      <a:r>
                        <a:rPr lang="en-US" altLang="ko-KR">
                          <a:latin typeface="+mj-ea"/>
                          <a:ea typeface="+mj-ea"/>
                        </a:rPr>
                        <a:t>&amp;</a:t>
                      </a:r>
                    </a:p>
                    <a:p>
                      <a:pPr latinLnBrk="1">
                        <a:defRPr lang="ko-KR" altLang="en-US"/>
                      </a:pPr>
                      <a:r>
                        <a:rPr lang="en-US" altLang="ko-KR">
                          <a:latin typeface="+mj-ea"/>
                          <a:ea typeface="+mj-ea"/>
                        </a:rPr>
                        <a:t>Oven 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제작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964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>
                          <a:latin typeface="+mj-ea"/>
                          <a:ea typeface="+mj-ea"/>
                        </a:rPr>
                        <a:t>구현할 화면 분담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964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en-US" altLang="ko-KR">
                          <a:latin typeface="+mj-ea"/>
                          <a:ea typeface="+mj-ea"/>
                        </a:rPr>
                        <a:t>API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연동 </a:t>
                      </a:r>
                      <a:r>
                        <a:rPr lang="en-US" altLang="ko-KR">
                          <a:latin typeface="+mj-ea"/>
                          <a:ea typeface="+mj-ea"/>
                        </a:rPr>
                        <a:t>&amp;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>
                          <a:latin typeface="+mj-ea"/>
                          <a:ea typeface="+mj-ea"/>
                        </a:rPr>
                        <a:t>DB</a:t>
                      </a:r>
                      <a:r>
                        <a:rPr lang="ko-KR" altLang="en-US">
                          <a:latin typeface="+mj-ea"/>
                          <a:ea typeface="+mj-ea"/>
                        </a:rPr>
                        <a:t>구축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964"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>
                          <a:latin typeface="+mj-ea"/>
                          <a:ea typeface="+mj-ea"/>
                        </a:rPr>
                        <a:t>각 화면 제작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7964">
                <a:tc>
                  <a:txBody>
                    <a:bodyPr/>
                    <a:lstStyle/>
                    <a:p>
                      <a:pPr marL="0" indent="0" algn="l" defTabSz="45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lang="ko-KR" altLang="en-US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화면 통합</a:t>
                      </a:r>
                      <a:endParaRPr lang="ko-KR" altLang="en-US" sz="1800" kern="120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7964">
                <a:tc>
                  <a:txBody>
                    <a:bodyPr/>
                    <a:lstStyle/>
                    <a:p>
                      <a:pPr marL="0" indent="0" algn="l" defTabSz="45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lang="ko-KR" altLang="en-US" sz="1800" kern="120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오류 수정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7964">
                <a:tc>
                  <a:txBody>
                    <a:bodyPr/>
                    <a:lstStyle/>
                    <a:p>
                      <a:pPr marL="0" indent="0" algn="l" defTabSz="45000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완성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0A52AEB3-6F52-41E0-B959-056A1B7E701D}"/>
              </a:ext>
            </a:extLst>
          </p:cNvPr>
          <p:cNvGrpSpPr/>
          <p:nvPr/>
        </p:nvGrpSpPr>
        <p:grpSpPr>
          <a:xfrm>
            <a:off x="2527241" y="2522854"/>
            <a:ext cx="4418319" cy="1570567"/>
            <a:chOff x="2993056" y="4643777"/>
            <a:chExt cx="4418319" cy="1570567"/>
          </a:xfrm>
        </p:grpSpPr>
        <p:sp>
          <p:nvSpPr>
            <p:cNvPr id="20" name="오른쪽 화살표 5">
              <a:extLst>
                <a:ext uri="{FF2B5EF4-FFF2-40B4-BE49-F238E27FC236}">
                  <a16:creationId xmlns:a16="http://schemas.microsoft.com/office/drawing/2014/main" id="{3111273F-AC87-417F-97E0-292246415B5B}"/>
                </a:ext>
              </a:extLst>
            </p:cNvPr>
            <p:cNvSpPr/>
            <p:nvPr/>
          </p:nvSpPr>
          <p:spPr>
            <a:xfrm>
              <a:off x="5341745" y="5925586"/>
              <a:ext cx="2069630" cy="288758"/>
            </a:xfrm>
            <a:prstGeom prst="rightArrow">
              <a:avLst>
                <a:gd name="adj1" fmla="val 50000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68509A8-BBD4-4197-A434-8E324C9B47A7}"/>
                </a:ext>
              </a:extLst>
            </p:cNvPr>
            <p:cNvGrpSpPr/>
            <p:nvPr/>
          </p:nvGrpSpPr>
          <p:grpSpPr>
            <a:xfrm>
              <a:off x="2993056" y="4643777"/>
              <a:ext cx="2945591" cy="921776"/>
              <a:chOff x="2993056" y="3821750"/>
              <a:chExt cx="2945591" cy="921776"/>
            </a:xfrm>
          </p:grpSpPr>
          <p:sp>
            <p:nvSpPr>
              <p:cNvPr id="22" name="오른쪽 화살표 4">
                <a:extLst>
                  <a:ext uri="{FF2B5EF4-FFF2-40B4-BE49-F238E27FC236}">
                    <a16:creationId xmlns:a16="http://schemas.microsoft.com/office/drawing/2014/main" id="{E028B391-15BC-411A-8C1F-C23495629E10}"/>
                  </a:ext>
                </a:extLst>
              </p:cNvPr>
              <p:cNvSpPr/>
              <p:nvPr/>
            </p:nvSpPr>
            <p:spPr>
              <a:xfrm>
                <a:off x="2993056" y="3821750"/>
                <a:ext cx="1437450" cy="309208"/>
              </a:xfrm>
              <a:prstGeom prst="rightArrow">
                <a:avLst>
                  <a:gd name="adj1" fmla="val 50000"/>
                  <a:gd name="adj2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3" name="오른쪽 화살표 6">
                <a:extLst>
                  <a:ext uri="{FF2B5EF4-FFF2-40B4-BE49-F238E27FC236}">
                    <a16:creationId xmlns:a16="http://schemas.microsoft.com/office/drawing/2014/main" id="{7DFE13A8-A0EF-4AEF-B306-D3DD2D7348BF}"/>
                  </a:ext>
                </a:extLst>
              </p:cNvPr>
              <p:cNvSpPr/>
              <p:nvPr/>
            </p:nvSpPr>
            <p:spPr>
              <a:xfrm>
                <a:off x="4426904" y="4454767"/>
                <a:ext cx="1511743" cy="288759"/>
              </a:xfrm>
              <a:prstGeom prst="rightArrow">
                <a:avLst>
                  <a:gd name="adj1" fmla="val 50000"/>
                  <a:gd name="adj2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</p:grpSp>
      <p:sp>
        <p:nvSpPr>
          <p:cNvPr id="24" name="오른쪽 화살표 11">
            <a:extLst>
              <a:ext uri="{FF2B5EF4-FFF2-40B4-BE49-F238E27FC236}">
                <a16:creationId xmlns:a16="http://schemas.microsoft.com/office/drawing/2014/main" id="{09D651D1-C1BA-4246-AD72-178E51D6498A}"/>
              </a:ext>
            </a:extLst>
          </p:cNvPr>
          <p:cNvSpPr/>
          <p:nvPr/>
        </p:nvSpPr>
        <p:spPr>
          <a:xfrm>
            <a:off x="5487527" y="4340621"/>
            <a:ext cx="4449823" cy="296779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5" name="오른쪽 화살표 12">
            <a:extLst>
              <a:ext uri="{FF2B5EF4-FFF2-40B4-BE49-F238E27FC236}">
                <a16:creationId xmlns:a16="http://schemas.microsoft.com/office/drawing/2014/main" id="{232E330C-919F-480A-8372-2389C79DA874}"/>
              </a:ext>
            </a:extLst>
          </p:cNvPr>
          <p:cNvSpPr/>
          <p:nvPr/>
        </p:nvSpPr>
        <p:spPr>
          <a:xfrm>
            <a:off x="6975732" y="4752057"/>
            <a:ext cx="2991868" cy="296779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6" name="오른쪽 화살표 12">
            <a:extLst>
              <a:ext uri="{FF2B5EF4-FFF2-40B4-BE49-F238E27FC236}">
                <a16:creationId xmlns:a16="http://schemas.microsoft.com/office/drawing/2014/main" id="{CDF0476E-195F-47D7-901A-FB4CBA1FB3C3}"/>
              </a:ext>
            </a:extLst>
          </p:cNvPr>
          <p:cNvSpPr/>
          <p:nvPr/>
        </p:nvSpPr>
        <p:spPr>
          <a:xfrm>
            <a:off x="8468437" y="5165372"/>
            <a:ext cx="2991868" cy="296779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7" name="오른쪽 화살표 12">
            <a:extLst>
              <a:ext uri="{FF2B5EF4-FFF2-40B4-BE49-F238E27FC236}">
                <a16:creationId xmlns:a16="http://schemas.microsoft.com/office/drawing/2014/main" id="{339BC8AD-089F-4CE8-9ED4-8C4269D4F03E}"/>
              </a:ext>
            </a:extLst>
          </p:cNvPr>
          <p:cNvSpPr/>
          <p:nvPr/>
        </p:nvSpPr>
        <p:spPr>
          <a:xfrm>
            <a:off x="9992436" y="5603522"/>
            <a:ext cx="1451772" cy="296779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00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908684"/>
          </a:xfrm>
          <a:prstGeom prst="rect">
            <a:avLst/>
          </a:prstGeom>
          <a:solidFill>
            <a:schemeClr val="accent5">
              <a:lumMod val="80000"/>
              <a:lumOff val="2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-254508" y="-117157"/>
            <a:ext cx="4406265" cy="1143000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 sz="360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</a:rPr>
              <a:t>업무 분담</a:t>
            </a:r>
            <a:endParaRPr lang="ko-KR" altLang="en-US" sz="3600">
              <a:solidFill>
                <a:schemeClr val="accent5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5" name="slide6_shape2"/>
          <p:cNvSpPr>
            <a:spLocks noGrp="1"/>
          </p:cNvSpPr>
          <p:nvPr/>
        </p:nvSpPr>
        <p:spPr>
          <a:xfrm>
            <a:off x="641726" y="1573066"/>
            <a:ext cx="10835051" cy="4168526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marL="385560" lvl="0" indent="-385560">
              <a:buClr>
                <a:schemeClr val="accent1"/>
              </a:buClr>
              <a:buFont typeface="Wingdings"/>
              <a:buChar char="v"/>
              <a:defRPr/>
            </a:pPr>
            <a:r>
              <a:rPr lang="ko-KR" altLang="en-US" sz="2700">
                <a:solidFill>
                  <a:schemeClr val="accent1"/>
                </a:solidFill>
              </a:rPr>
              <a:t>양선우</a:t>
            </a:r>
            <a:r>
              <a:rPr lang="en-US" altLang="ko-KR" sz="2700" kern="1200">
                <a:solidFill>
                  <a:schemeClr val="bg1">
                    <a:lumMod val="10000"/>
                  </a:schemeClr>
                </a:solidFill>
              </a:rPr>
              <a:t>: </a:t>
            </a:r>
            <a:r>
              <a:rPr lang="ko-KR" altLang="en-US" sz="2700" kern="1200">
                <a:solidFill>
                  <a:schemeClr val="bg1">
                    <a:lumMod val="10000"/>
                  </a:schemeClr>
                </a:solidFill>
              </a:rPr>
              <a:t>자바</a:t>
            </a:r>
            <a:r>
              <a:rPr lang="en-US" altLang="ko-KR" sz="2700" kern="12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ko-KR" altLang="en-US" sz="2700" kern="1200">
                <a:solidFill>
                  <a:schemeClr val="bg1">
                    <a:lumMod val="10000"/>
                  </a:schemeClr>
                </a:solidFill>
              </a:rPr>
              <a:t>및 자바스크립트</a:t>
            </a:r>
            <a:r>
              <a:rPr lang="en-US" altLang="ko-KR" sz="2700" kern="12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ko-KR" altLang="en-US" sz="2700" kern="1200">
                <a:solidFill>
                  <a:schemeClr val="bg1">
                    <a:lumMod val="10000"/>
                  </a:schemeClr>
                </a:solidFill>
              </a:rPr>
              <a:t>작성</a:t>
            </a:r>
            <a:r>
              <a:rPr lang="en-US" altLang="ko-KR" sz="2700"/>
              <a:t>,sql</a:t>
            </a:r>
            <a:r>
              <a:rPr lang="ko-KR" altLang="en-US" sz="2700"/>
              <a:t>문</a:t>
            </a:r>
            <a:r>
              <a:rPr lang="en-US" altLang="en-US" sz="2700"/>
              <a:t> </a:t>
            </a:r>
            <a:r>
              <a:rPr lang="ko-KR" altLang="en-US" sz="2700"/>
              <a:t>작성</a:t>
            </a:r>
            <a:r>
              <a:rPr lang="en-US" altLang="ko-KR" sz="2700"/>
              <a:t>,api </a:t>
            </a:r>
            <a:r>
              <a:rPr lang="ko-KR" altLang="en-US" sz="2700"/>
              <a:t>구현</a:t>
            </a:r>
            <a:endParaRPr lang="ko-KR" altLang="en-US" sz="2700"/>
          </a:p>
          <a:p>
            <a:pPr lvl="0">
              <a:buNone/>
              <a:defRPr lang="ko-KR" altLang="en-US"/>
            </a:pPr>
            <a:r>
              <a:rPr lang="ko-KR" altLang="en-US" sz="2700"/>
              <a:t>   화면구현</a:t>
            </a:r>
            <a:r>
              <a:rPr lang="en-US" altLang="ko-KR" sz="2700"/>
              <a:t>(</a:t>
            </a:r>
            <a:r>
              <a:rPr lang="ko-KR" altLang="en-US" sz="2700"/>
              <a:t>개인코로나정보 구현</a:t>
            </a:r>
            <a:r>
              <a:rPr lang="en-US" altLang="ko-KR" sz="2700"/>
              <a:t>,</a:t>
            </a:r>
            <a:r>
              <a:rPr lang="ko-KR" altLang="en-US" sz="2700"/>
              <a:t>해외코로나현황</a:t>
            </a:r>
            <a:r>
              <a:rPr lang="en-US" altLang="ko-KR" sz="2700"/>
              <a:t>,</a:t>
            </a:r>
            <a:r>
              <a:rPr lang="ko-KR" altLang="en-US" sz="2700"/>
              <a:t>채팅</a:t>
            </a:r>
            <a:r>
              <a:rPr lang="en-US" altLang="ko-KR" sz="2700"/>
              <a:t>,</a:t>
            </a:r>
            <a:r>
              <a:rPr lang="ko-KR" altLang="en-US" sz="2700"/>
              <a:t>프랜트앤드</a:t>
            </a:r>
            <a:r>
              <a:rPr lang="en-US" altLang="ko-KR" sz="2700"/>
              <a:t>,</a:t>
            </a:r>
            <a:r>
              <a:rPr lang="ko-KR" altLang="en-US" sz="2700"/>
              <a:t>통합</a:t>
            </a:r>
            <a:r>
              <a:rPr lang="en-US" altLang="ko-KR" sz="2700"/>
              <a:t>)</a:t>
            </a:r>
            <a:endParaRPr lang="en-US" altLang="ko-KR" sz="2700"/>
          </a:p>
          <a:p>
            <a:pPr lvl="0">
              <a:buNone/>
              <a:defRPr lang="ko-KR" altLang="en-US"/>
            </a:pPr>
            <a:endParaRPr lang="en-US" altLang="ko-KR" sz="2700"/>
          </a:p>
          <a:p>
            <a:pPr marL="385560" lvl="0" indent="-385560">
              <a:buClr>
                <a:schemeClr val="accent1"/>
              </a:buClr>
              <a:buFont typeface="Wingdings"/>
              <a:buChar char="v"/>
              <a:defRPr lang="ko-KR" altLang="en-US"/>
            </a:pPr>
            <a:r>
              <a:rPr lang="ko-KR" altLang="en-US" sz="2700" kern="1200">
                <a:solidFill>
                  <a:schemeClr val="accent1"/>
                </a:solidFill>
              </a:rPr>
              <a:t>고은지</a:t>
            </a:r>
            <a:r>
              <a:rPr lang="en-US" altLang="ko-KR" sz="2700" kern="1200">
                <a:solidFill>
                  <a:schemeClr val="bg1">
                    <a:lumMod val="10000"/>
                  </a:schemeClr>
                </a:solidFill>
              </a:rPr>
              <a:t>: </a:t>
            </a:r>
            <a:r>
              <a:rPr lang="ko-KR" altLang="en-US" sz="2700" kern="1200">
                <a:solidFill>
                  <a:schemeClr val="bg1">
                    <a:lumMod val="10000"/>
                  </a:schemeClr>
                </a:solidFill>
              </a:rPr>
              <a:t>자바</a:t>
            </a:r>
            <a:r>
              <a:rPr lang="en-US" altLang="ko-KR" sz="2700" kern="12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ko-KR" altLang="en-US" sz="2700" kern="1200">
                <a:solidFill>
                  <a:schemeClr val="bg1">
                    <a:lumMod val="10000"/>
                  </a:schemeClr>
                </a:solidFill>
              </a:rPr>
              <a:t>및 자바스크립트</a:t>
            </a:r>
            <a:r>
              <a:rPr lang="en-US" altLang="ko-KR" sz="2700" kern="12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ko-KR" altLang="en-US" sz="2700" kern="1200">
                <a:solidFill>
                  <a:schemeClr val="bg1">
                    <a:lumMod val="10000"/>
                  </a:schemeClr>
                </a:solidFill>
              </a:rPr>
              <a:t>작성</a:t>
            </a:r>
            <a:r>
              <a:rPr lang="en-US" altLang="ko-KR" sz="2700">
                <a:solidFill>
                  <a:schemeClr val="bg1">
                    <a:lumMod val="10000"/>
                  </a:schemeClr>
                </a:solidFill>
              </a:rPr>
              <a:t>,</a:t>
            </a:r>
            <a:r>
              <a:rPr lang="en-US" altLang="ko-KR" sz="2700" kern="1200">
                <a:solidFill>
                  <a:schemeClr val="bg1">
                    <a:lumMod val="10000"/>
                  </a:schemeClr>
                </a:solidFill>
              </a:rPr>
              <a:t>sql</a:t>
            </a:r>
            <a:r>
              <a:rPr lang="ko-KR" altLang="en-US" sz="2700" kern="1200">
                <a:solidFill>
                  <a:schemeClr val="bg1">
                    <a:lumMod val="10000"/>
                  </a:schemeClr>
                </a:solidFill>
              </a:rPr>
              <a:t>문</a:t>
            </a:r>
            <a:r>
              <a:rPr lang="en-US" altLang="en-US" sz="2700" kern="12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ko-KR" altLang="en-US" sz="2700" kern="1200">
                <a:solidFill>
                  <a:schemeClr val="bg1">
                    <a:lumMod val="10000"/>
                  </a:schemeClr>
                </a:solidFill>
              </a:rPr>
              <a:t>작성</a:t>
            </a:r>
            <a:r>
              <a:rPr lang="en-US" altLang="ko-KR" sz="2700" kern="1200">
                <a:solidFill>
                  <a:schemeClr val="bg1">
                    <a:lumMod val="10000"/>
                  </a:schemeClr>
                </a:solidFill>
              </a:rPr>
              <a:t>,api</a:t>
            </a:r>
            <a:r>
              <a:rPr lang="en-US" altLang="ko-KR" sz="27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ko-KR" altLang="en-US" sz="2700">
                <a:solidFill>
                  <a:schemeClr val="bg1">
                    <a:lumMod val="10000"/>
                  </a:schemeClr>
                </a:solidFill>
              </a:rPr>
              <a:t>구현</a:t>
            </a:r>
            <a:r>
              <a:rPr lang="en-US" altLang="ko-KR" sz="2700">
                <a:solidFill>
                  <a:schemeClr val="bg1">
                    <a:lumMod val="10000"/>
                  </a:schemeClr>
                </a:solidFill>
              </a:rPr>
              <a:t>,</a:t>
            </a:r>
            <a:r>
              <a:rPr lang="ko-KR" altLang="en-US" sz="2700">
                <a:solidFill>
                  <a:schemeClr val="bg1">
                    <a:lumMod val="10000"/>
                  </a:schemeClr>
                </a:solidFill>
              </a:rPr>
              <a:t> 오븐작성</a:t>
            </a:r>
            <a:r>
              <a:rPr lang="en-US" altLang="ko-KR" sz="2700">
                <a:solidFill>
                  <a:schemeClr val="bg1">
                    <a:lumMod val="10000"/>
                  </a:schemeClr>
                </a:solidFill>
              </a:rPr>
              <a:t>,</a:t>
            </a:r>
            <a:r>
              <a:rPr lang="ko-KR" altLang="en-US" sz="27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altLang="ko-KR" sz="2700">
                <a:solidFill>
                  <a:schemeClr val="bg1">
                    <a:lumMod val="10000"/>
                  </a:schemeClr>
                </a:solidFill>
              </a:rPr>
              <a:t>sql</a:t>
            </a:r>
            <a:r>
              <a:rPr lang="ko-KR" altLang="en-US" sz="2700">
                <a:solidFill>
                  <a:schemeClr val="bg1">
                    <a:lumMod val="10000"/>
                  </a:schemeClr>
                </a:solidFill>
              </a:rPr>
              <a:t>모델 작성</a:t>
            </a:r>
            <a:r>
              <a:rPr lang="en-US" altLang="ko-KR" sz="2700">
                <a:solidFill>
                  <a:schemeClr val="bg1">
                    <a:lumMod val="10000"/>
                  </a:schemeClr>
                </a:solidFill>
              </a:rPr>
              <a:t>.</a:t>
            </a:r>
            <a:r>
              <a:rPr lang="ko-KR" altLang="en-US" sz="2700" kern="1200">
                <a:solidFill>
                  <a:schemeClr val="bg1">
                    <a:lumMod val="10000"/>
                  </a:schemeClr>
                </a:solidFill>
              </a:rPr>
              <a:t>화면구현</a:t>
            </a:r>
            <a:r>
              <a:rPr lang="en-US" altLang="ko-KR" sz="2700" kern="1200">
                <a:solidFill>
                  <a:schemeClr val="bg1">
                    <a:lumMod val="10000"/>
                  </a:schemeClr>
                </a:solidFill>
              </a:rPr>
              <a:t>(</a:t>
            </a:r>
            <a:r>
              <a:rPr lang="ko-KR" altLang="en-US" sz="2700" kern="1200">
                <a:solidFill>
                  <a:schemeClr val="bg1">
                    <a:lumMod val="10000"/>
                  </a:schemeClr>
                </a:solidFill>
              </a:rPr>
              <a:t>코로나현재상황</a:t>
            </a:r>
            <a:r>
              <a:rPr lang="en-US" altLang="ko-KR" sz="2700" kern="1200">
                <a:solidFill>
                  <a:schemeClr val="bg1">
                    <a:lumMod val="10000"/>
                  </a:schemeClr>
                </a:solidFill>
              </a:rPr>
              <a:t>,</a:t>
            </a:r>
            <a:r>
              <a:rPr lang="ko-KR" altLang="en-US" sz="2700" kern="1200">
                <a:solidFill>
                  <a:schemeClr val="bg1">
                    <a:lumMod val="10000"/>
                  </a:schemeClr>
                </a:solidFill>
              </a:rPr>
              <a:t> 게시판</a:t>
            </a:r>
            <a:r>
              <a:rPr lang="en-US" altLang="ko-KR" sz="2700" kern="1200">
                <a:solidFill>
                  <a:schemeClr val="bg1">
                    <a:lumMod val="10000"/>
                  </a:schemeClr>
                </a:solidFill>
              </a:rPr>
              <a:t>)</a:t>
            </a:r>
            <a:endParaRPr lang="en-US" altLang="ko-KR" sz="2700" kern="1200">
              <a:solidFill>
                <a:schemeClr val="bg1">
                  <a:lumMod val="10000"/>
                </a:schemeClr>
              </a:solidFill>
            </a:endParaRPr>
          </a:p>
          <a:p>
            <a:pPr marL="385560" lvl="0" indent="-385560">
              <a:buClr>
                <a:schemeClr val="accent1"/>
              </a:buClr>
              <a:buFont typeface="Wingdings"/>
              <a:buChar char="v"/>
              <a:defRPr lang="ko-KR" altLang="en-US"/>
            </a:pPr>
            <a:endParaRPr lang="en-US" altLang="ko-KR" sz="2700" kern="1200">
              <a:solidFill>
                <a:schemeClr val="bg1">
                  <a:lumMod val="10000"/>
                </a:schemeClr>
              </a:solidFill>
            </a:endParaRPr>
          </a:p>
          <a:p>
            <a:pPr marL="385560" lvl="0" indent="-385560">
              <a:buClr>
                <a:schemeClr val="accent1"/>
              </a:buClr>
              <a:buFont typeface="Wingdings"/>
              <a:buChar char="v"/>
              <a:defRPr lang="ko-KR" altLang="en-US"/>
            </a:pPr>
            <a:r>
              <a:rPr lang="ko-KR" altLang="en-US" sz="2700" kern="1200">
                <a:solidFill>
                  <a:schemeClr val="accent1"/>
                </a:solidFill>
              </a:rPr>
              <a:t>이상경</a:t>
            </a:r>
            <a:r>
              <a:rPr lang="en-US" altLang="ko-KR" sz="2700" kern="1200">
                <a:solidFill>
                  <a:schemeClr val="bg1">
                    <a:lumMod val="10000"/>
                  </a:schemeClr>
                </a:solidFill>
              </a:rPr>
              <a:t>:  </a:t>
            </a:r>
            <a:r>
              <a:rPr lang="ko-KR" altLang="en-US" sz="2700" kern="1200">
                <a:solidFill>
                  <a:schemeClr val="bg1">
                    <a:lumMod val="10000"/>
                  </a:schemeClr>
                </a:solidFill>
              </a:rPr>
              <a:t>자바</a:t>
            </a:r>
            <a:r>
              <a:rPr lang="en-US" altLang="ko-KR" sz="2700" kern="12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ko-KR" altLang="en-US" sz="2700" kern="1200">
                <a:solidFill>
                  <a:schemeClr val="bg1">
                    <a:lumMod val="10000"/>
                  </a:schemeClr>
                </a:solidFill>
              </a:rPr>
              <a:t>및 자바스크립트</a:t>
            </a:r>
            <a:r>
              <a:rPr lang="en-US" altLang="ko-KR" sz="2700" kern="12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ko-KR" altLang="en-US" sz="2700" kern="1200">
                <a:solidFill>
                  <a:schemeClr val="bg1">
                    <a:lumMod val="10000"/>
                  </a:schemeClr>
                </a:solidFill>
              </a:rPr>
              <a:t>작성</a:t>
            </a:r>
            <a:r>
              <a:rPr lang="en-US" altLang="ko-KR" sz="2700">
                <a:solidFill>
                  <a:schemeClr val="bg1">
                    <a:lumMod val="10000"/>
                  </a:schemeClr>
                </a:solidFill>
              </a:rPr>
              <a:t>,sql</a:t>
            </a:r>
            <a:r>
              <a:rPr lang="ko-KR" altLang="en-US" sz="2700">
                <a:solidFill>
                  <a:schemeClr val="bg1">
                    <a:lumMod val="10000"/>
                  </a:schemeClr>
                </a:solidFill>
              </a:rPr>
              <a:t>문</a:t>
            </a:r>
            <a:r>
              <a:rPr lang="en-US" altLang="en-US" sz="270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ko-KR" altLang="en-US" sz="2700">
                <a:solidFill>
                  <a:schemeClr val="bg1">
                    <a:lumMod val="10000"/>
                  </a:schemeClr>
                </a:solidFill>
              </a:rPr>
              <a:t>작성</a:t>
            </a:r>
            <a:r>
              <a:rPr lang="en-US" altLang="ko-KR" sz="2700">
                <a:solidFill>
                  <a:schemeClr val="bg1">
                    <a:lumMod val="10000"/>
                  </a:schemeClr>
                </a:solidFill>
              </a:rPr>
              <a:t>,api </a:t>
            </a:r>
            <a:r>
              <a:rPr lang="ko-KR" altLang="en-US" sz="2700">
                <a:solidFill>
                  <a:schemeClr val="bg1">
                    <a:lumMod val="10000"/>
                  </a:schemeClr>
                </a:solidFill>
              </a:rPr>
              <a:t>구현</a:t>
            </a:r>
            <a:endParaRPr lang="ko-KR" altLang="en-US" sz="2700">
              <a:solidFill>
                <a:schemeClr val="bg1">
                  <a:lumMod val="10000"/>
                </a:schemeClr>
              </a:solidFill>
            </a:endParaRPr>
          </a:p>
          <a:p>
            <a:pPr lvl="0">
              <a:buNone/>
              <a:defRPr lang="ko-KR" altLang="en-US"/>
            </a:pPr>
            <a:r>
              <a:rPr lang="ko-KR" altLang="en-US" sz="2700">
                <a:solidFill>
                  <a:schemeClr val="bg1">
                    <a:lumMod val="10000"/>
                  </a:schemeClr>
                </a:solidFill>
              </a:rPr>
              <a:t>   화면구현</a:t>
            </a:r>
            <a:r>
              <a:rPr lang="en-US" altLang="ko-KR" sz="2700">
                <a:solidFill>
                  <a:schemeClr val="bg1">
                    <a:lumMod val="10000"/>
                  </a:schemeClr>
                </a:solidFill>
              </a:rPr>
              <a:t>(</a:t>
            </a:r>
            <a:r>
              <a:rPr lang="ko-KR" altLang="en-US" sz="2700">
                <a:solidFill>
                  <a:schemeClr val="bg1">
                    <a:lumMod val="10000"/>
                  </a:schemeClr>
                </a:solidFill>
              </a:rPr>
              <a:t>회원가입구현</a:t>
            </a:r>
            <a:r>
              <a:rPr lang="en-US" altLang="ko-KR" sz="2700">
                <a:solidFill>
                  <a:schemeClr val="bg1">
                    <a:lumMod val="10000"/>
                  </a:schemeClr>
                </a:solidFill>
              </a:rPr>
              <a:t>,</a:t>
            </a:r>
            <a:r>
              <a:rPr lang="ko-KR" altLang="en-US" sz="2700">
                <a:solidFill>
                  <a:schemeClr val="bg1">
                    <a:lumMod val="10000"/>
                  </a:schemeClr>
                </a:solidFill>
              </a:rPr>
              <a:t>주소구현</a:t>
            </a:r>
            <a:r>
              <a:rPr lang="en-US" altLang="ko-KR" sz="2700">
                <a:solidFill>
                  <a:schemeClr val="bg1">
                    <a:lumMod val="10000"/>
                  </a:schemeClr>
                </a:solidFill>
              </a:rPr>
              <a:t>,</a:t>
            </a:r>
            <a:r>
              <a:rPr lang="ko-KR" altLang="en-US" sz="2700">
                <a:solidFill>
                  <a:schemeClr val="bg1">
                    <a:lumMod val="10000"/>
                  </a:schemeClr>
                </a:solidFill>
              </a:rPr>
              <a:t> 예방접종통계</a:t>
            </a:r>
            <a:r>
              <a:rPr lang="en-US" altLang="ko-KR" sz="2700">
                <a:solidFill>
                  <a:schemeClr val="bg1">
                    <a:lumMod val="10000"/>
                  </a:schemeClr>
                </a:solidFill>
              </a:rPr>
              <a:t>,</a:t>
            </a:r>
            <a:r>
              <a:rPr lang="ko-KR" altLang="en-US" sz="2700">
                <a:solidFill>
                  <a:schemeClr val="bg1">
                    <a:lumMod val="10000"/>
                  </a:schemeClr>
                </a:solidFill>
              </a:rPr>
              <a:t>뉴스</a:t>
            </a:r>
            <a:r>
              <a:rPr lang="en-US" altLang="ko-KR" sz="2700">
                <a:solidFill>
                  <a:schemeClr val="bg1">
                    <a:lumMod val="10000"/>
                  </a:schemeClr>
                </a:solidFill>
              </a:rPr>
              <a:t>,GPS</a:t>
            </a:r>
            <a:r>
              <a:rPr lang="ko-KR" altLang="en-US" sz="2700">
                <a:solidFill>
                  <a:schemeClr val="bg1">
                    <a:lumMod val="10000"/>
                  </a:schemeClr>
                </a:solidFill>
              </a:rPr>
              <a:t>구현</a:t>
            </a:r>
            <a:r>
              <a:rPr lang="en-US" altLang="ko-KR" sz="2700">
                <a:solidFill>
                  <a:schemeClr val="bg1">
                    <a:lumMod val="10000"/>
                  </a:schemeClr>
                </a:solidFill>
              </a:rPr>
              <a:t>)</a:t>
            </a:r>
            <a:endParaRPr lang="en-US" altLang="ko-KR" sz="2700">
              <a:solidFill>
                <a:schemeClr val="bg1">
                  <a:lumMod val="10000"/>
                </a:schemeClr>
              </a:solidFill>
            </a:endParaRPr>
          </a:p>
          <a:p>
            <a:pPr lvl="0">
              <a:buNone/>
              <a:defRPr lang="ko-KR" altLang="en-US"/>
            </a:pPr>
            <a:endParaRPr lang="en-US" altLang="ko-KR" sz="2700"/>
          </a:p>
          <a:p>
            <a:pPr marL="0" lvl="0" indent="0">
              <a:buClr>
                <a:schemeClr val="accent2"/>
              </a:buClr>
              <a:buNone/>
              <a:defRPr lang="ko-KR" altLang="en-US"/>
            </a:pPr>
            <a:endParaRPr lang="en-US" altLang="ko-KR" sz="27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908684"/>
          </a:xfrm>
          <a:prstGeom prst="rect">
            <a:avLst/>
          </a:prstGeom>
          <a:solidFill>
            <a:schemeClr val="accent5">
              <a:lumMod val="80000"/>
              <a:lumOff val="2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54508" y="-117157"/>
            <a:ext cx="4406265" cy="1143000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 sz="3600">
                <a:solidFill>
                  <a:schemeClr val="accent5">
                    <a:lumMod val="10000"/>
                    <a:lumOff val="90000"/>
                  </a:schemeClr>
                </a:solidFill>
              </a:rPr>
              <a:t> </a:t>
            </a:r>
          </a:p>
        </p:txBody>
      </p:sp>
      <p:sp>
        <p:nvSpPr>
          <p:cNvPr id="10" name="제목 1"/>
          <p:cNvSpPr>
            <a:spLocks noGrp="1"/>
          </p:cNvSpPr>
          <p:nvPr/>
        </p:nvSpPr>
        <p:spPr>
          <a:xfrm>
            <a:off x="897625" y="-117158"/>
            <a:ext cx="4406265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 altLang="en-US"/>
            </a:pPr>
            <a:r>
              <a:rPr kumimoji="0" lang="ko-KR" altLang="en-US" sz="3600" b="0" i="0" u="none" strike="noStrike" kern="1200" cap="none" spc="0" normalizeH="0" baseline="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  <a:latin typeface="+mj-lt"/>
                <a:ea typeface="+mj-ea"/>
                <a:cs typeface="+mj-cs"/>
              </a:rPr>
              <a:t>사용언어</a:t>
            </a:r>
            <a:r>
              <a:rPr kumimoji="0" lang="en-US" altLang="ko-KR" sz="3600" b="0" i="0" u="none" strike="noStrike" kern="1200" cap="none" spc="0" normalizeH="0" baseline="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  <a:latin typeface="+mj-lt"/>
                <a:ea typeface="+mj-ea"/>
                <a:cs typeface="+mj-cs"/>
              </a:rPr>
              <a:t>/</a:t>
            </a:r>
            <a:r>
              <a:rPr kumimoji="0" lang="ko-KR" altLang="en-US" sz="3600" b="0" i="0" u="none" strike="noStrike" kern="1200" cap="none" spc="0" normalizeH="0" baseline="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  <a:latin typeface="+mj-lt"/>
                <a:ea typeface="+mj-ea"/>
                <a:cs typeface="+mj-cs"/>
              </a:rPr>
              <a:t>기술</a:t>
            </a:r>
            <a:endParaRPr kumimoji="0" lang="ko-KR" altLang="en-US" sz="3600" b="0" i="0" u="none" strike="noStrike" kern="1200" cap="none" spc="0" normalizeH="0" baseline="0">
              <a:solidFill>
                <a:schemeClr val="accent5">
                  <a:lumMod val="10000"/>
                  <a:lumOff val="9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slide7_shape2"/>
          <p:cNvSpPr>
            <a:spLocks noGrp="1"/>
          </p:cNvSpPr>
          <p:nvPr>
            <p:ph idx="1"/>
          </p:nvPr>
        </p:nvSpPr>
        <p:spPr>
          <a:xfrm>
            <a:off x="1383410" y="1759536"/>
            <a:ext cx="8873734" cy="4056393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marL="1015760" lvl="1" indent="-456960" algn="l" defTabSz="450000">
              <a:spcBef>
                <a:spcPts val="1000"/>
              </a:spcBef>
              <a:buClr>
                <a:schemeClr val="accent1">
                  <a:lumMod val="50000"/>
                </a:schemeClr>
              </a:buClr>
              <a:buSzPct val="80000"/>
              <a:buFont typeface="Wingdings"/>
              <a:buChar char="u"/>
              <a:defRPr lang="ko-KR" altLang="en-US"/>
            </a:pPr>
            <a:r>
              <a:rPr lang="en-US" altLang="ko-KR"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JAVA  :</a:t>
            </a:r>
            <a:r>
              <a:rPr lang="en-US" altLang="en-US"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프로그램</a:t>
            </a:r>
            <a:r>
              <a:rPr lang="en-US" altLang="en-US"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작성</a:t>
            </a:r>
            <a:endParaRPr lang="en-US" altLang="ko-KR" sz="3200" kern="120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1015760" lvl="1" indent="-456960" algn="l" defTabSz="450000">
              <a:spcBef>
                <a:spcPts val="1000"/>
              </a:spcBef>
              <a:buClr>
                <a:schemeClr val="dk2">
                  <a:lumMod val="50000"/>
                </a:schemeClr>
              </a:buClr>
              <a:buSzPct val="80000"/>
              <a:buFont typeface="Wingdings"/>
              <a:buChar char="u"/>
              <a:defRPr lang="ko-KR" altLang="en-US"/>
            </a:pPr>
            <a:r>
              <a:rPr lang="en-US" altLang="ko-KR"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JAVASCRIPT  :</a:t>
            </a:r>
            <a:r>
              <a:rPr lang="en-US" altLang="en-US"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프로그램</a:t>
            </a:r>
            <a:r>
              <a:rPr lang="en-US" altLang="en-US"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작성</a:t>
            </a:r>
            <a:endParaRPr lang="en-US" altLang="ko-KR" sz="3200" kern="120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1015760" lvl="1" indent="-456960" algn="l" defTabSz="450000">
              <a:spcBef>
                <a:spcPts val="1000"/>
              </a:spcBef>
              <a:buClr>
                <a:schemeClr val="dk2">
                  <a:lumMod val="50000"/>
                </a:schemeClr>
              </a:buClr>
              <a:buSzPct val="80000"/>
              <a:buFont typeface="Wingdings"/>
              <a:buChar char="u"/>
              <a:defRPr lang="ko-KR" altLang="en-US"/>
            </a:pPr>
            <a:r>
              <a:rPr lang="en-US" altLang="ko-KR"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JQUERY : </a:t>
            </a:r>
            <a:r>
              <a:rPr lang="ko-KR" altLang="en-US"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프로그램 작성</a:t>
            </a:r>
            <a:endParaRPr lang="en-US" altLang="ko-KR" sz="3200" kern="120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1015760" lvl="1" indent="-456960" algn="l" defTabSz="450000">
              <a:spcBef>
                <a:spcPts val="1000"/>
              </a:spcBef>
              <a:buClr>
                <a:schemeClr val="dk2">
                  <a:lumMod val="50000"/>
                </a:schemeClr>
              </a:buClr>
              <a:buSzPct val="80000"/>
              <a:buFont typeface="Wingdings"/>
              <a:buChar char="u"/>
              <a:defRPr lang="ko-KR" altLang="en-US"/>
            </a:pPr>
            <a:r>
              <a:rPr lang="en-US" altLang="ko-KR"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HTML/CSS : UI</a:t>
            </a:r>
            <a:r>
              <a:rPr lang="ko-KR" altLang="en-US"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구현</a:t>
            </a:r>
            <a:endParaRPr lang="en-US" altLang="ko-KR" sz="3200" kern="120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1015760" lvl="1" indent="-456960" algn="l" defTabSz="450000">
              <a:spcBef>
                <a:spcPts val="1000"/>
              </a:spcBef>
              <a:buClr>
                <a:schemeClr val="dk2">
                  <a:lumMod val="50000"/>
                </a:schemeClr>
              </a:buClr>
              <a:buSzPct val="80000"/>
              <a:buFont typeface="Wingdings"/>
              <a:buChar char="u"/>
              <a:defRPr lang="ko-KR" altLang="en-US"/>
            </a:pPr>
            <a:r>
              <a:rPr lang="en-US" altLang="ko-KR"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ORACLE SQL : DB</a:t>
            </a:r>
            <a:r>
              <a:rPr lang="ko-KR" altLang="en-US"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구현</a:t>
            </a:r>
          </a:p>
          <a:p>
            <a:pPr marL="1015760" lvl="1" indent="-456960" algn="l" defTabSz="450000">
              <a:spcBef>
                <a:spcPts val="1000"/>
              </a:spcBef>
              <a:buClr>
                <a:schemeClr val="dk2">
                  <a:lumMod val="50000"/>
                </a:schemeClr>
              </a:buClr>
              <a:buSzPct val="80000"/>
              <a:buFont typeface="Wingdings"/>
              <a:buChar char="u"/>
              <a:defRPr lang="ko-KR" altLang="en-US"/>
            </a:pPr>
            <a:r>
              <a:rPr lang="ko-KR" altLang="en-US"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API(JSON,XML) : 데이터 구현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908684"/>
          </a:xfrm>
          <a:prstGeom prst="rect">
            <a:avLst/>
          </a:prstGeom>
          <a:solidFill>
            <a:schemeClr val="accent5">
              <a:lumMod val="80000"/>
              <a:lumOff val="2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54508" y="-117157"/>
            <a:ext cx="4406265" cy="1143000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 sz="3600">
                <a:solidFill>
                  <a:schemeClr val="accent5">
                    <a:lumMod val="10000"/>
                    <a:lumOff val="90000"/>
                  </a:schemeClr>
                </a:solidFill>
              </a:rPr>
              <a:t> </a:t>
            </a:r>
          </a:p>
        </p:txBody>
      </p:sp>
      <p:sp>
        <p:nvSpPr>
          <p:cNvPr id="10" name="제목 1"/>
          <p:cNvSpPr>
            <a:spLocks noGrp="1"/>
          </p:cNvSpPr>
          <p:nvPr/>
        </p:nvSpPr>
        <p:spPr>
          <a:xfrm>
            <a:off x="897625" y="-117158"/>
            <a:ext cx="4406265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 altLang="en-US"/>
            </a:pPr>
            <a:r>
              <a:rPr kumimoji="0" lang="ko-KR" altLang="en-US" sz="3600" b="0" i="0" u="none" strike="noStrike" kern="1200" cap="none" spc="0" normalizeH="0" baseline="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  <a:latin typeface="+mj-lt"/>
                <a:ea typeface="+mj-ea"/>
                <a:cs typeface="+mj-cs"/>
              </a:rPr>
              <a:t>구축 환경</a:t>
            </a:r>
            <a:endParaRPr kumimoji="0" lang="ko-KR" altLang="en-US" sz="3600" b="0" i="0" u="none" strike="noStrike" kern="1200" cap="none" spc="0" normalizeH="0" baseline="0">
              <a:solidFill>
                <a:schemeClr val="accent5">
                  <a:lumMod val="10000"/>
                  <a:lumOff val="9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slide8_shape2"/>
          <p:cNvSpPr>
            <a:spLocks noGrp="1"/>
          </p:cNvSpPr>
          <p:nvPr/>
        </p:nvSpPr>
        <p:spPr>
          <a:xfrm>
            <a:off x="634569" y="1233549"/>
            <a:ext cx="10934190" cy="4390901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457200" lvl="0" indent="-457200" algn="l" defTabSz="450000" rtl="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" panose="05000000000000000000" pitchFamily="2" charset="2"/>
              <a:buChar char="Ø"/>
              <a:defRPr lang="ko-KR" altLang="en-US"/>
            </a:pPr>
            <a:r>
              <a:rPr kumimoji="0" lang="en-US" altLang="ko-KR" sz="3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Hardware </a:t>
            </a:r>
            <a:r>
              <a:rPr kumimoji="0" lang="ko-KR" altLang="en-US" sz="3200" b="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환경</a:t>
            </a:r>
            <a:endParaRPr kumimoji="0" lang="en-US" altLang="ko-KR" sz="3200" b="0" i="0" u="none" strike="noStrike" kern="1200" cap="none" spc="0" normalizeH="0" baseline="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lvl="0" algn="l" defTabSz="450000" rtl="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defRPr lang="ko-KR" altLang="en-US"/>
            </a:pPr>
            <a:r>
              <a:rPr kumimoji="0" lang="pt-BR" altLang="ko-KR" sz="3200" b="0" i="0" u="none" strike="noStrike" kern="1200" cap="none" spc="0" normalizeH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Intel(R</a:t>
            </a:r>
            <a:r>
              <a:rPr kumimoji="0" lang="pt-BR" altLang="ko-KR" sz="32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Core(TM) i5-7500 CPU @ 3.40GHz </a:t>
            </a:r>
            <a:r>
              <a:rPr kumimoji="0" lang="en-US" altLang="ko-KR" sz="3200" b="0" i="0" u="none" strike="noStrike" kern="1200" cap="none" spc="0" normalizeH="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8.00GB 64</a:t>
            </a:r>
            <a:r>
              <a:rPr kumimoji="0" lang="ko-KR" altLang="en-US" sz="3200" b="0" i="0" u="none" strike="noStrike" kern="1200" cap="none" spc="0" normalizeH="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비트</a:t>
            </a:r>
            <a:r>
              <a:rPr kumimoji="0" lang="en-US" altLang="en-US" sz="3200" b="0" i="0" u="none" strike="noStrike" kern="1200" cap="none" spc="0" normalizeH="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0" lang="ko-KR" altLang="en-US" sz="3200" b="0" i="0" u="none" strike="noStrike" kern="1200" cap="none" spc="0" normalizeH="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운영체제</a:t>
            </a:r>
            <a:r>
              <a:rPr kumimoji="0" lang="en-US" altLang="ko-KR" sz="3200" b="0" i="0" u="none" strike="noStrike" kern="1200" cap="none" spc="0" normalizeH="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</a:t>
            </a:r>
            <a:r>
              <a:rPr kumimoji="0" lang="en-US" altLang="ko-KR" sz="32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indows 10 Pro</a:t>
            </a:r>
            <a:r>
              <a:rPr kumimoji="0" lang="ko-KR" altLang="en-US" sz="3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0" indent="-457200" algn="l" defTabSz="450000" rtl="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" panose="05000000000000000000" pitchFamily="2" charset="2"/>
              <a:buChar char="Ø"/>
              <a:defRPr lang="ko-KR" altLang="en-US"/>
            </a:pPr>
            <a:r>
              <a:rPr kumimoji="0" lang="en-US" altLang="ko-KR" sz="3200" b="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Software</a:t>
            </a:r>
            <a:r>
              <a:rPr kumimoji="0" lang="en-US" altLang="en-US" sz="3200" b="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     </a:t>
            </a:r>
            <a:endParaRPr kumimoji="0" lang="en-US" altLang="en-US" sz="32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0" lvl="0" indent="0" algn="l" defTabSz="450000" rtl="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Arial"/>
              <a:buNone/>
              <a:defRPr lang="ko-KR" altLang="en-US"/>
            </a:pPr>
            <a:r>
              <a:rPr kumimoji="0" lang="en-US" sz="32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 version 1.8.0_301</a:t>
            </a:r>
          </a:p>
          <a:p>
            <a:pPr marL="0" lvl="0" indent="0" algn="l" defTabSz="450000" rtl="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Arial"/>
              <a:buNone/>
              <a:defRPr lang="ko-KR" altLang="en-US"/>
            </a:pPr>
            <a:r>
              <a:rPr kumimoji="0" lang="en-US" altLang="ko-KR" sz="3200" b="0" i="0" u="none" strike="noStrike" kern="1200" cap="none" spc="0" normalizeH="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Eclipse IDE for Enterprise Java and Web Developers</a:t>
            </a:r>
            <a:r>
              <a:rPr kumimoji="0" lang="en-US" sz="3200" b="0" i="0" u="none" strike="noStrike" kern="1200" cap="none" spc="0" normalizeH="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version 2021-06-R</a:t>
            </a:r>
          </a:p>
          <a:p>
            <a:pPr marL="0" lvl="0" indent="0" algn="l" defTabSz="450000" rtl="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Arial"/>
              <a:buNone/>
              <a:defRPr lang="ko-KR" altLang="en-US"/>
            </a:pPr>
            <a:r>
              <a:rPr kumimoji="0" lang="en-US" altLang="ko-KR" sz="3200" b="0" i="0" u="none" strike="noStrike" kern="1200" cap="none" spc="0" normalizeH="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Oracle Database 11g Express Edition 11.2.0.2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Arial"/>
              <a:buNone/>
              <a:defRPr lang="ko-KR" altLang="en-US"/>
            </a:pPr>
            <a:r>
              <a:rPr kumimoji="0" lang="en-US" altLang="ko-KR" sz="3200" b="0" i="0" u="none" strike="noStrike" kern="1200" cap="none" spc="0" normalizeH="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Tomcat</a:t>
            </a:r>
            <a:r>
              <a:rPr kumimoji="0" lang="ko-KR" altLang="en-US" sz="3200" b="0" i="0" u="none" strike="noStrike" kern="1200" cap="none" spc="0" normalizeH="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0" lang="en-US" altLang="ko-KR" sz="3200" b="0" i="0" u="none" strike="noStrike" kern="1200" cap="none" spc="0" normalizeH="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9.0.54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Arial"/>
              <a:buNone/>
              <a:defRPr lang="ko-KR" altLang="en-US"/>
            </a:pPr>
            <a:endParaRPr kumimoji="0" lang="en-US" altLang="ko-KR" sz="3200" b="0" i="0" u="none" strike="noStrike" kern="1200" cap="none" spc="0" normalizeH="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 algn="l" defTabSz="450000" rtl="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 lang="ko-KR" altLang="en-US"/>
            </a:pPr>
            <a:r>
              <a:rPr kumimoji="0" lang="en-US" altLang="ko-KR" sz="3200" b="0" i="0" u="none" strike="noStrike" kern="1200" cap="none" spc="0" normalizeH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endParaRPr kumimoji="0" lang="ko-KR" sz="32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908684"/>
          </a:xfrm>
          <a:prstGeom prst="rect">
            <a:avLst/>
          </a:prstGeom>
          <a:solidFill>
            <a:schemeClr val="accent5">
              <a:lumMod val="80000"/>
              <a:lumOff val="2000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254508" y="-117157"/>
            <a:ext cx="4406265" cy="1143000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 sz="3600">
                <a:solidFill>
                  <a:schemeClr val="accent5">
                    <a:lumMod val="10000"/>
                    <a:lumOff val="90000"/>
                  </a:schemeClr>
                </a:solidFill>
              </a:rPr>
              <a:t> </a:t>
            </a:r>
          </a:p>
        </p:txBody>
      </p:sp>
      <p:sp>
        <p:nvSpPr>
          <p:cNvPr id="10" name="제목 1"/>
          <p:cNvSpPr>
            <a:spLocks noGrp="1"/>
          </p:cNvSpPr>
          <p:nvPr/>
        </p:nvSpPr>
        <p:spPr>
          <a:xfrm>
            <a:off x="897625" y="-117158"/>
            <a:ext cx="4406265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ko-KR" altLang="en-US"/>
            </a:pPr>
            <a:r>
              <a:rPr kumimoji="0" lang="en-US" altLang="ko-KR" sz="3600" b="0" i="0" u="none" strike="noStrike" kern="1200" cap="none" spc="0" normalizeH="0" baseline="0">
                <a:ln w="9525">
                  <a:solidFill>
                    <a:schemeClr val="accent5">
                      <a:lumMod val="10000"/>
                      <a:lumOff val="90000"/>
                    </a:schemeClr>
                  </a:solidFill>
                </a:ln>
                <a:solidFill>
                  <a:schemeClr val="accent5">
                    <a:lumMod val="10000"/>
                    <a:lumOff val="90000"/>
                  </a:schemeClr>
                </a:solidFill>
                <a:latin typeface="+mj-lt"/>
                <a:ea typeface="+mj-ea"/>
                <a:cs typeface="+mj-cs"/>
              </a:rPr>
              <a:t>Data Base Model</a:t>
            </a:r>
            <a:endParaRPr kumimoji="0" lang="en-US" altLang="ko-KR" sz="3600" b="0" i="0" u="none" strike="noStrike" kern="1200" cap="none" spc="0" normalizeH="0" baseline="0">
              <a:solidFill>
                <a:schemeClr val="accent5">
                  <a:lumMod val="10000"/>
                  <a:lumOff val="9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4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7326" y="1110449"/>
            <a:ext cx="10797348" cy="5546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1081</ep:Words>
  <ep:PresentationFormat>와이드스크린</ep:PresentationFormat>
  <ep:Paragraphs>228</ep:Paragraphs>
  <ep:Slides>29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ep:HeadingPairs>
  <ep:TitlesOfParts>
    <vt:vector size="30" baseType="lpstr">
      <vt:lpstr>한컴오피스</vt:lpstr>
      <vt:lpstr>화면 구성</vt:lpstr>
      <vt:lpstr>슬라이드 2</vt:lpstr>
      <vt:lpstr>화면 구성</vt:lpstr>
      <vt:lpstr>화면 구성</vt:lpstr>
      <vt:lpstr>결론</vt:lpstr>
      <vt:lpstr>업무 분담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2021-12-10T15:31:12.000</dcterms:created>
  <dc:creator>고현주</dc:creator>
  <cp:lastModifiedBy>양선우</cp:lastModifiedBy>
  <dcterms:modified xsi:type="dcterms:W3CDTF">2021-12-27T12:27:41.203</dcterms:modified>
  <cp:revision>238</cp:revision>
  <dc:title>My코로나</dc:title>
  <cp:version>0906.0100.01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